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FA922-284F-4329-B279-A1760AED8668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660C8-7909-44D5-A080-EC7EB3D58D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7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457200"/>
            <a:ext cx="825547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609600"/>
            <a:ext cx="821973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829807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533400"/>
            <a:ext cx="8229600" cy="427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399"/>
            <a:ext cx="8153400" cy="38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576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7625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077200" cy="575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381000"/>
            <a:ext cx="8387991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9782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533400"/>
            <a:ext cx="8305801" cy="468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533400"/>
            <a:ext cx="825409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2</cp:revision>
  <dcterms:created xsi:type="dcterms:W3CDTF">2011-12-13T16:54:46Z</dcterms:created>
  <dcterms:modified xsi:type="dcterms:W3CDTF">2011-12-13T17:08:36Z</dcterms:modified>
</cp:coreProperties>
</file>