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09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2133-66A9-418C-8335-6AC588ADEFB4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1EFD-887D-4FFF-8497-70AB76162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2133-66A9-418C-8335-6AC588ADEFB4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1EFD-887D-4FFF-8497-70AB76162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2133-66A9-418C-8335-6AC588ADEFB4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1EFD-887D-4FFF-8497-70AB76162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2133-66A9-418C-8335-6AC588ADEFB4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1EFD-887D-4FFF-8497-70AB76162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2133-66A9-418C-8335-6AC588ADEFB4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1EFD-887D-4FFF-8497-70AB76162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2133-66A9-418C-8335-6AC588ADEFB4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1EFD-887D-4FFF-8497-70AB76162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2133-66A9-418C-8335-6AC588ADEFB4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1EFD-887D-4FFF-8497-70AB76162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2133-66A9-418C-8335-6AC588ADEFB4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1EFD-887D-4FFF-8497-70AB76162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2133-66A9-418C-8335-6AC588ADEFB4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1EFD-887D-4FFF-8497-70AB76162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2133-66A9-418C-8335-6AC588ADEFB4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1EFD-887D-4FFF-8497-70AB76162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2133-66A9-418C-8335-6AC588ADEFB4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1EFD-887D-4FFF-8497-70AB76162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32133-66A9-418C-8335-6AC588ADEFB4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81EFD-887D-4FFF-8497-70AB76162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UzlVTGbH8U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"/>
            <a:ext cx="8522121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http://2.bp.blogspot.com/-ZnseCQLHnnM/TaUMX4niYlI/AAAAAAAAAD4/13GbbSfbx2M/s1600/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3048000"/>
            <a:ext cx="4572000" cy="32072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9" y="152400"/>
            <a:ext cx="8450317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33400"/>
            <a:ext cx="7429943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33400"/>
            <a:ext cx="855365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09600"/>
            <a:ext cx="832594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7953192" cy="652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0999" y="609600"/>
            <a:ext cx="8439839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200"/>
            <a:ext cx="8315836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0999" y="609600"/>
            <a:ext cx="8382001" cy="3136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876800" y="5257800"/>
            <a:ext cx="281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Decomposition of Malachite</a:t>
            </a:r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4419600"/>
            <a:ext cx="2514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200"/>
            <a:ext cx="8354728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199" y="533400"/>
            <a:ext cx="8229211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09600"/>
            <a:ext cx="8229600" cy="4805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3</Words>
  <Application>Microsoft Office PowerPoint</Application>
  <PresentationFormat>On-screen Show (4:3)</PresentationFormat>
  <Paragraphs>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Elk Island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wayde putnam</dc:creator>
  <cp:lastModifiedBy>Wayde Putnam LHS</cp:lastModifiedBy>
  <cp:revision>12</cp:revision>
  <dcterms:created xsi:type="dcterms:W3CDTF">2011-12-01T16:59:23Z</dcterms:created>
  <dcterms:modified xsi:type="dcterms:W3CDTF">2015-05-06T18:40:57Z</dcterms:modified>
</cp:coreProperties>
</file>