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2133-66A9-418C-8335-6AC588ADEFB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1EFD-887D-4FFF-8497-70AB7616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UzlVTGbH8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52212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2.bp.blogspot.com/-ZnseCQLHnnM/TaUMX4niYlI/AAAAAAAAAD4/13GbbSfbx2M/s1600/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048000"/>
            <a:ext cx="4572000" cy="3207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2400"/>
            <a:ext cx="845031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742994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536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32594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795319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609600"/>
            <a:ext cx="843983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1583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609600"/>
            <a:ext cx="8382001" cy="313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876800" y="52578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Decomposition of Malachite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4196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5472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822921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229600" cy="480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12</cp:revision>
  <dcterms:created xsi:type="dcterms:W3CDTF">2011-12-01T16:59:23Z</dcterms:created>
  <dcterms:modified xsi:type="dcterms:W3CDTF">2015-05-06T18:40:57Z</dcterms:modified>
</cp:coreProperties>
</file>