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098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7A4C64-041A-4841-9D8F-530E4951B9FC}" type="datetimeFigureOut">
              <a:rPr lang="en-US" smtClean="0"/>
              <a:t>5/11/2015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37244-22DE-4C62-9FA9-ACBBA3410E1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7A4C64-041A-4841-9D8F-530E4951B9FC}" type="datetimeFigureOut">
              <a:rPr lang="en-US" smtClean="0"/>
              <a:t>5/11/2015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37244-22DE-4C62-9FA9-ACBBA3410E1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7A4C64-041A-4841-9D8F-530E4951B9FC}" type="datetimeFigureOut">
              <a:rPr lang="en-US" smtClean="0"/>
              <a:t>5/11/2015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37244-22DE-4C62-9FA9-ACBBA3410E1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7A4C64-041A-4841-9D8F-530E4951B9FC}" type="datetimeFigureOut">
              <a:rPr lang="en-US" smtClean="0"/>
              <a:t>5/11/2015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37244-22DE-4C62-9FA9-ACBBA3410E1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7A4C64-041A-4841-9D8F-530E4951B9FC}" type="datetimeFigureOut">
              <a:rPr lang="en-US" smtClean="0"/>
              <a:t>5/11/2015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37244-22DE-4C62-9FA9-ACBBA3410E1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7A4C64-041A-4841-9D8F-530E4951B9FC}" type="datetimeFigureOut">
              <a:rPr lang="en-US" smtClean="0"/>
              <a:t>5/11/2015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37244-22DE-4C62-9FA9-ACBBA3410E1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7A4C64-041A-4841-9D8F-530E4951B9FC}" type="datetimeFigureOut">
              <a:rPr lang="en-US" smtClean="0"/>
              <a:t>5/11/2015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37244-22DE-4C62-9FA9-ACBBA3410E1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7A4C64-041A-4841-9D8F-530E4951B9FC}" type="datetimeFigureOut">
              <a:rPr lang="en-US" smtClean="0"/>
              <a:t>5/11/2015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37244-22DE-4C62-9FA9-ACBBA3410E1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7A4C64-041A-4841-9D8F-530E4951B9FC}" type="datetimeFigureOut">
              <a:rPr lang="en-US" smtClean="0"/>
              <a:t>5/11/2015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37244-22DE-4C62-9FA9-ACBBA3410E1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7A4C64-041A-4841-9D8F-530E4951B9FC}" type="datetimeFigureOut">
              <a:rPr lang="en-US" smtClean="0"/>
              <a:t>5/11/2015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37244-22DE-4C62-9FA9-ACBBA3410E1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7A4C64-041A-4841-9D8F-530E4951B9FC}" type="datetimeFigureOut">
              <a:rPr lang="en-US" smtClean="0"/>
              <a:t>5/11/2015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37244-22DE-4C62-9FA9-ACBBA3410E1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7A4C64-041A-4841-9D8F-530E4951B9FC}" type="datetimeFigureOut">
              <a:rPr lang="en-US" smtClean="0"/>
              <a:t>5/11/2015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F37244-22DE-4C62-9FA9-ACBBA3410E15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304800"/>
            <a:ext cx="8489998" cy="281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Picture 4" descr="http://www.chem4kids.com/files/art/reaction_stoichio3_240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86400" y="2819400"/>
            <a:ext cx="3200399" cy="32004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199" y="762000"/>
            <a:ext cx="8205537" cy="236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457200"/>
            <a:ext cx="8386624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533400"/>
            <a:ext cx="8464550" cy="472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457200"/>
            <a:ext cx="8473222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533400"/>
            <a:ext cx="8229600" cy="15537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1000" y="2286000"/>
            <a:ext cx="8357320" cy="32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0999" y="609600"/>
            <a:ext cx="8258287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0</Words>
  <Application>Microsoft Office PowerPoint</Application>
  <PresentationFormat>On-screen Show (4:3)</PresentationFormat>
  <Paragraphs>0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Elk Island Public Schools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wayde putnam</dc:creator>
  <cp:lastModifiedBy>Wayde Putnam LHS</cp:lastModifiedBy>
  <cp:revision>6</cp:revision>
  <dcterms:created xsi:type="dcterms:W3CDTF">2011-12-06T17:31:26Z</dcterms:created>
  <dcterms:modified xsi:type="dcterms:W3CDTF">2015-05-11T19:21:28Z</dcterms:modified>
</cp:coreProperties>
</file>