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A4C64-041A-4841-9D8F-530E4951B9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37244-22DE-4C62-9FA9-ACBBA3410E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48999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chem4kids.com/files/art/reaction_stoichio3_2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819400"/>
            <a:ext cx="3200399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762000"/>
            <a:ext cx="820553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8662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4645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47322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229600" cy="155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0"/>
            <a:ext cx="835732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609600"/>
            <a:ext cx="8258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 LHS</cp:lastModifiedBy>
  <cp:revision>6</cp:revision>
  <dcterms:created xsi:type="dcterms:W3CDTF">2011-12-06T17:31:26Z</dcterms:created>
  <dcterms:modified xsi:type="dcterms:W3CDTF">2015-05-11T19:21:28Z</dcterms:modified>
</cp:coreProperties>
</file>