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ECD-7020-4BA1-B1FC-546512E80B47}" type="datetimeFigureOut">
              <a:rPr lang="en-US" smtClean="0"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1B1-C77E-4F2E-84DC-7B06CC15F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ECD-7020-4BA1-B1FC-546512E80B47}" type="datetimeFigureOut">
              <a:rPr lang="en-US" smtClean="0"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1B1-C77E-4F2E-84DC-7B06CC15F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ECD-7020-4BA1-B1FC-546512E80B47}" type="datetimeFigureOut">
              <a:rPr lang="en-US" smtClean="0"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1B1-C77E-4F2E-84DC-7B06CC15F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ECD-7020-4BA1-B1FC-546512E80B47}" type="datetimeFigureOut">
              <a:rPr lang="en-US" smtClean="0"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1B1-C77E-4F2E-84DC-7B06CC15F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ECD-7020-4BA1-B1FC-546512E80B47}" type="datetimeFigureOut">
              <a:rPr lang="en-US" smtClean="0"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1B1-C77E-4F2E-84DC-7B06CC15F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ECD-7020-4BA1-B1FC-546512E80B47}" type="datetimeFigureOut">
              <a:rPr lang="en-US" smtClean="0"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1B1-C77E-4F2E-84DC-7B06CC15F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ECD-7020-4BA1-B1FC-546512E80B47}" type="datetimeFigureOut">
              <a:rPr lang="en-US" smtClean="0"/>
              <a:t>11/30/2011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1B1-C77E-4F2E-84DC-7B06CC15F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ECD-7020-4BA1-B1FC-546512E80B47}" type="datetimeFigureOut">
              <a:rPr lang="en-US" smtClean="0"/>
              <a:t>11/30/2011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1B1-C77E-4F2E-84DC-7B06CC15F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ECD-7020-4BA1-B1FC-546512E80B47}" type="datetimeFigureOut">
              <a:rPr lang="en-US" smtClean="0"/>
              <a:t>11/30/2011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1B1-C77E-4F2E-84DC-7B06CC15F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ECD-7020-4BA1-B1FC-546512E80B47}" type="datetimeFigureOut">
              <a:rPr lang="en-US" smtClean="0"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1B1-C77E-4F2E-84DC-7B06CC15F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18CECD-7020-4BA1-B1FC-546512E80B47}" type="datetimeFigureOut">
              <a:rPr lang="en-US" smtClean="0"/>
              <a:t>11/30/2011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2DE1B1-C77E-4F2E-84DC-7B06CC15FF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18CECD-7020-4BA1-B1FC-546512E80B47}" type="datetimeFigureOut">
              <a:rPr lang="en-US" smtClean="0"/>
              <a:t>11/30/2011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2DE1B1-C77E-4F2E-84DC-7B06CC15FF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146512"/>
            <a:ext cx="8839200" cy="6711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"/>
            <a:ext cx="7912510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1000"/>
            <a:ext cx="8231072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23972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57200"/>
            <a:ext cx="8025063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8216577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457200"/>
            <a:ext cx="7924800" cy="364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533400"/>
            <a:ext cx="8154703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609600"/>
            <a:ext cx="8186642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0</Words>
  <Application>Microsoft Office PowerPoint</Application>
  <PresentationFormat>On-screen Show 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Elk Island Public Schools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wayde putnam</dc:creator>
  <cp:lastModifiedBy>wayde putnam</cp:lastModifiedBy>
  <cp:revision>1</cp:revision>
  <dcterms:created xsi:type="dcterms:W3CDTF">2011-11-30T20:21:06Z</dcterms:created>
  <dcterms:modified xsi:type="dcterms:W3CDTF">2011-11-30T20:40:14Z</dcterms:modified>
</cp:coreProperties>
</file>