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8CECD-7020-4BA1-B1FC-546512E80B47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E1B1-C77E-4F2E-84DC-7B06CC15FF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6512"/>
            <a:ext cx="8839200" cy="67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791251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3107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397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0250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16577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7924800" cy="36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15470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18664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</cp:lastModifiedBy>
  <cp:revision>1</cp:revision>
  <dcterms:created xsi:type="dcterms:W3CDTF">2011-11-30T20:21:06Z</dcterms:created>
  <dcterms:modified xsi:type="dcterms:W3CDTF">2011-11-30T20:40:14Z</dcterms:modified>
</cp:coreProperties>
</file>