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2B53-8243-45B2-B1D2-D538AC804F88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556A3-1535-400D-B1BA-814BE62A24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457200"/>
            <a:ext cx="7086600" cy="203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www.weironline.net/chemcentral/labs/solutionstoichiomet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438400"/>
            <a:ext cx="4876800" cy="39014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871953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60191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458199" cy="664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5943600" cy="86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70131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 LHS</cp:lastModifiedBy>
  <cp:revision>2</cp:revision>
  <dcterms:created xsi:type="dcterms:W3CDTF">2011-12-06T17:43:55Z</dcterms:created>
  <dcterms:modified xsi:type="dcterms:W3CDTF">2015-05-12T19:28:38Z</dcterms:modified>
</cp:coreProperties>
</file>