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2476-9CA4-4698-BE68-84408234C0E4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F0E1-FDE4-45F6-947F-BBEFCBD05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2476-9CA4-4698-BE68-84408234C0E4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F0E1-FDE4-45F6-947F-BBEFCBD05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2476-9CA4-4698-BE68-84408234C0E4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F0E1-FDE4-45F6-947F-BBEFCBD05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2476-9CA4-4698-BE68-84408234C0E4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F0E1-FDE4-45F6-947F-BBEFCBD05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2476-9CA4-4698-BE68-84408234C0E4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F0E1-FDE4-45F6-947F-BBEFCBD05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2476-9CA4-4698-BE68-84408234C0E4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F0E1-FDE4-45F6-947F-BBEFCBD05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2476-9CA4-4698-BE68-84408234C0E4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F0E1-FDE4-45F6-947F-BBEFCBD05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2476-9CA4-4698-BE68-84408234C0E4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F0E1-FDE4-45F6-947F-BBEFCBD05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2476-9CA4-4698-BE68-84408234C0E4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F0E1-FDE4-45F6-947F-BBEFCBD05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2476-9CA4-4698-BE68-84408234C0E4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F0E1-FDE4-45F6-947F-BBEFCBD05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2476-9CA4-4698-BE68-84408234C0E4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F0E1-FDE4-45F6-947F-BBEFCBD05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C2476-9CA4-4698-BE68-84408234C0E4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5F0E1-FDE4-45F6-947F-BBEFCBD050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599"/>
            <a:ext cx="8234084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01000" cy="601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399"/>
            <a:ext cx="8229600" cy="54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0999"/>
            <a:ext cx="8153400" cy="575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543800" cy="615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2021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82000" cy="626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53399" cy="251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81000"/>
            <a:ext cx="82168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59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315200" cy="616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620000" cy="635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696200" cy="634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</cp:lastModifiedBy>
  <cp:revision>1</cp:revision>
  <dcterms:created xsi:type="dcterms:W3CDTF">2011-11-04T20:03:50Z</dcterms:created>
  <dcterms:modified xsi:type="dcterms:W3CDTF">2011-11-04T20:13:33Z</dcterms:modified>
</cp:coreProperties>
</file>