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2D39-C37C-48C2-86C0-AFBCCFBE360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319E-A1B2-4BC6-9B59-7681AB5A86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94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6484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853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9614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6598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1118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04800"/>
            <a:ext cx="8229600" cy="47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8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052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18595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53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47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21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67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20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78981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72235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953000"/>
            <a:ext cx="629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465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1618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9562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91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6204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4922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9344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7002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533400"/>
            <a:ext cx="82841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830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7</cp:revision>
  <dcterms:created xsi:type="dcterms:W3CDTF">2011-11-18T16:56:14Z</dcterms:created>
  <dcterms:modified xsi:type="dcterms:W3CDTF">2015-04-28T19:44:45Z</dcterms:modified>
</cp:coreProperties>
</file>