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09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61F68-C6C9-43E1-8368-50311A43559A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335AF-E4A7-466D-8D33-AF45CD3F36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61F68-C6C9-43E1-8368-50311A43559A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335AF-E4A7-466D-8D33-AF45CD3F36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61F68-C6C9-43E1-8368-50311A43559A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335AF-E4A7-466D-8D33-AF45CD3F36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61F68-C6C9-43E1-8368-50311A43559A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335AF-E4A7-466D-8D33-AF45CD3F36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61F68-C6C9-43E1-8368-50311A43559A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335AF-E4A7-466D-8D33-AF45CD3F36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61F68-C6C9-43E1-8368-50311A43559A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335AF-E4A7-466D-8D33-AF45CD3F36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61F68-C6C9-43E1-8368-50311A43559A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335AF-E4A7-466D-8D33-AF45CD3F36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61F68-C6C9-43E1-8368-50311A43559A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335AF-E4A7-466D-8D33-AF45CD3F36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61F68-C6C9-43E1-8368-50311A43559A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335AF-E4A7-466D-8D33-AF45CD3F36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61F68-C6C9-43E1-8368-50311A43559A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335AF-E4A7-466D-8D33-AF45CD3F36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61F68-C6C9-43E1-8368-50311A43559A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335AF-E4A7-466D-8D33-AF45CD3F36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61F68-C6C9-43E1-8368-50311A43559A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335AF-E4A7-466D-8D33-AF45CD3F361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.chem.iastate.edu/Greenbowe/sections/projectfolder/flashfiles/gaslaw/boyles_law_graph.html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45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55751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0999" y="381000"/>
            <a:ext cx="8309033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0"/>
            <a:ext cx="83185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981200"/>
            <a:ext cx="854177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57200"/>
            <a:ext cx="8354729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57200"/>
            <a:ext cx="8261758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533400"/>
            <a:ext cx="8102481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743200"/>
            <a:ext cx="8305800" cy="3382963"/>
          </a:xfrm>
        </p:spPr>
        <p:txBody>
          <a:bodyPr/>
          <a:lstStyle/>
          <a:p>
            <a:r>
              <a:rPr lang="en-CA" b="1" dirty="0"/>
              <a:t>From our discussions last </a:t>
            </a:r>
            <a:r>
              <a:rPr lang="en-CA" b="1" dirty="0" smtClean="0"/>
              <a:t>day we </a:t>
            </a:r>
            <a:r>
              <a:rPr lang="en-CA" b="1" dirty="0"/>
              <a:t>found that the volume of a gas and </a:t>
            </a:r>
            <a:r>
              <a:rPr lang="en-CA" b="1" dirty="0" smtClean="0"/>
              <a:t>the pressure </a:t>
            </a:r>
            <a:r>
              <a:rPr lang="en-CA" b="1" dirty="0"/>
              <a:t>it exerts on it's container are related.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1" y="838200"/>
            <a:ext cx="8229600" cy="191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4724400"/>
            <a:ext cx="57531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762000"/>
            <a:ext cx="8153837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0999" y="533400"/>
            <a:ext cx="8319752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1000"/>
            <a:ext cx="8226092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6096000" y="5486400"/>
            <a:ext cx="1981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Boyle's Law applet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290086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199" y="457200"/>
            <a:ext cx="8229601" cy="4423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33400"/>
            <a:ext cx="8229600" cy="4747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28</Words>
  <Application>Microsoft Office PowerPoint</Application>
  <PresentationFormat>On-screen Show (4:3)</PresentationFormat>
  <Paragraphs>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</vt:vector>
  </TitlesOfParts>
  <Company>Elk Island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wayde putnam</dc:creator>
  <cp:lastModifiedBy>Wayde Putnam LHS</cp:lastModifiedBy>
  <cp:revision>5</cp:revision>
  <dcterms:created xsi:type="dcterms:W3CDTF">2011-11-04T20:15:05Z</dcterms:created>
  <dcterms:modified xsi:type="dcterms:W3CDTF">2015-04-21T19:56:55Z</dcterms:modified>
</cp:coreProperties>
</file>