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237F-3FFF-4142-B0FA-EEA77A1E7D3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D826-237E-4DF4-BA43-3A54DC2477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3246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014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201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1265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814565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214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53400" cy="572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69363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19061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4362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43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7</cp:revision>
  <dcterms:created xsi:type="dcterms:W3CDTF">2011-11-18T16:23:09Z</dcterms:created>
  <dcterms:modified xsi:type="dcterms:W3CDTF">2015-04-24T19:16:47Z</dcterms:modified>
</cp:coreProperties>
</file>