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B40D-C1C3-41E9-B057-98E8D23B8267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A3BA-47E2-46B3-9E71-EC71CD307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B40D-C1C3-41E9-B057-98E8D23B8267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A3BA-47E2-46B3-9E71-EC71CD307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B40D-C1C3-41E9-B057-98E8D23B8267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A3BA-47E2-46B3-9E71-EC71CD307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B40D-C1C3-41E9-B057-98E8D23B8267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A3BA-47E2-46B3-9E71-EC71CD307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B40D-C1C3-41E9-B057-98E8D23B8267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A3BA-47E2-46B3-9E71-EC71CD307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B40D-C1C3-41E9-B057-98E8D23B8267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A3BA-47E2-46B3-9E71-EC71CD307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B40D-C1C3-41E9-B057-98E8D23B8267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A3BA-47E2-46B3-9E71-EC71CD307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B40D-C1C3-41E9-B057-98E8D23B8267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A3BA-47E2-46B3-9E71-EC71CD307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B40D-C1C3-41E9-B057-98E8D23B8267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A3BA-47E2-46B3-9E71-EC71CD307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B40D-C1C3-41E9-B057-98E8D23B8267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A3BA-47E2-46B3-9E71-EC71CD307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B40D-C1C3-41E9-B057-98E8D23B8267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A3BA-47E2-46B3-9E71-EC71CD307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4B40D-C1C3-41E9-B057-98E8D23B8267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A3BA-47E2-46B3-9E71-EC71CD307E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torama.com/2007/07/09/jay-leno-inhaled-anti-heliu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15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24800" cy="507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4887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573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2650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5445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680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457200"/>
            <a:ext cx="834014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84261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705600" y="5791200"/>
            <a:ext cx="12954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Anti-helium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4163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0554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5004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Activity: Charles’ Law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2743200"/>
            <a:ext cx="6562725" cy="2809875"/>
            <a:chOff x="685800" y="1524000"/>
            <a:chExt cx="6562725" cy="280987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1524000"/>
              <a:ext cx="307657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2438400"/>
              <a:ext cx="3200400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3429000"/>
              <a:ext cx="648652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447800"/>
            <a:ext cx="49244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2636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77200" cy="615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01000" cy="591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Activity: Charles’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LHS</cp:lastModifiedBy>
  <cp:revision>4</cp:revision>
  <dcterms:created xsi:type="dcterms:W3CDTF">2011-11-14T16:43:16Z</dcterms:created>
  <dcterms:modified xsi:type="dcterms:W3CDTF">2015-04-23T18:47:57Z</dcterms:modified>
</cp:coreProperties>
</file>