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277B-11AF-4D86-AE5F-A9DB011F9AD5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F5BD-209E-4059-BFBE-5599FF2C77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59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9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58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24800" cy="59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924800" cy="58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606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7620000" cy="392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01000" cy="637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199"/>
            <a:ext cx="8153400" cy="630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53400" cy="488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153400" cy="605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51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56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953000" cy="64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</cp:lastModifiedBy>
  <cp:revision>1</cp:revision>
  <dcterms:created xsi:type="dcterms:W3CDTF">2011-11-02T16:09:33Z</dcterms:created>
  <dcterms:modified xsi:type="dcterms:W3CDTF">2011-11-02T16:18:30Z</dcterms:modified>
</cp:coreProperties>
</file>