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72AD-E8EC-4690-AABB-997CF5ABB0B8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8130-BF01-4B08-B62C-63D2E33C2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72AD-E8EC-4690-AABB-997CF5ABB0B8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8130-BF01-4B08-B62C-63D2E33C2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72AD-E8EC-4690-AABB-997CF5ABB0B8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8130-BF01-4B08-B62C-63D2E33C2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72AD-E8EC-4690-AABB-997CF5ABB0B8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8130-BF01-4B08-B62C-63D2E33C2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72AD-E8EC-4690-AABB-997CF5ABB0B8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8130-BF01-4B08-B62C-63D2E33C2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72AD-E8EC-4690-AABB-997CF5ABB0B8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8130-BF01-4B08-B62C-63D2E33C2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72AD-E8EC-4690-AABB-997CF5ABB0B8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8130-BF01-4B08-B62C-63D2E33C2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72AD-E8EC-4690-AABB-997CF5ABB0B8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8130-BF01-4B08-B62C-63D2E33C2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72AD-E8EC-4690-AABB-997CF5ABB0B8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8130-BF01-4B08-B62C-63D2E33C2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72AD-E8EC-4690-AABB-997CF5ABB0B8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8130-BF01-4B08-B62C-63D2E33C2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72AD-E8EC-4690-AABB-997CF5ABB0B8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8130-BF01-4B08-B62C-63D2E33C2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D72AD-E8EC-4690-AABB-997CF5ABB0B8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38130-BF01-4B08-B62C-63D2E33C23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1785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381000"/>
            <a:ext cx="842369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19010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153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12975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7170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25977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29586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01000" cy="613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3210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077200" cy="597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17946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058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058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229600" cy="362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533400"/>
            <a:ext cx="847686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6355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533400"/>
            <a:ext cx="857391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7249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5682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229600" cy="560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Elk Island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wayde putnam</dc:creator>
  <cp:lastModifiedBy>Wayde Putnam LHS</cp:lastModifiedBy>
  <cp:revision>5</cp:revision>
  <dcterms:created xsi:type="dcterms:W3CDTF">2011-10-27T15:46:37Z</dcterms:created>
  <dcterms:modified xsi:type="dcterms:W3CDTF">2015-04-13T19:18:38Z</dcterms:modified>
</cp:coreProperties>
</file>