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B725F-4199-433C-9078-12A21F1CB3DA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A2BD-D275-4543-9000-AC440DCDBC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B725F-4199-433C-9078-12A21F1CB3DA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A2BD-D275-4543-9000-AC440DCDBC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B725F-4199-433C-9078-12A21F1CB3DA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A2BD-D275-4543-9000-AC440DCDBC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B725F-4199-433C-9078-12A21F1CB3DA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A2BD-D275-4543-9000-AC440DCDBC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B725F-4199-433C-9078-12A21F1CB3DA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A2BD-D275-4543-9000-AC440DCDBC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B725F-4199-433C-9078-12A21F1CB3DA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A2BD-D275-4543-9000-AC440DCDBC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B725F-4199-433C-9078-12A21F1CB3DA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A2BD-D275-4543-9000-AC440DCDBC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B725F-4199-433C-9078-12A21F1CB3DA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A2BD-D275-4543-9000-AC440DCDBC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B725F-4199-433C-9078-12A21F1CB3DA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A2BD-D275-4543-9000-AC440DCDBC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B725F-4199-433C-9078-12A21F1CB3DA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A2BD-D275-4543-9000-AC440DCDBC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B725F-4199-433C-9078-12A21F1CB3DA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A2BD-D275-4543-9000-AC440DCDBC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B725F-4199-433C-9078-12A21F1CB3DA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BA2BD-D275-4543-9000-AC440DCDBCA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  <a:latin typeface="Arial Black" pitchFamily="34" charset="0"/>
              </a:rPr>
              <a:t>Polyprotic</a:t>
            </a:r>
            <a:r>
              <a:rPr lang="en-US" sz="3600" dirty="0" smtClean="0">
                <a:solidFill>
                  <a:srgbClr val="FF0000"/>
                </a:solidFill>
                <a:latin typeface="Arial Black" pitchFamily="34" charset="0"/>
              </a:rPr>
              <a:t> Acids and Bases</a:t>
            </a:r>
            <a:endParaRPr lang="en-US" sz="36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381000"/>
            <a:ext cx="6524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2819400"/>
            <a:ext cx="4505325" cy="294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85800"/>
            <a:ext cx="8496300" cy="398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200"/>
            <a:ext cx="9048750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1219200"/>
            <a:ext cx="3857625" cy="456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905000"/>
            <a:ext cx="4505325" cy="294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762000"/>
            <a:ext cx="8759999" cy="529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762000"/>
            <a:ext cx="7780471" cy="269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</Words>
  <Application>Microsoft Office PowerPoint</Application>
  <PresentationFormat>On-screen Show 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Polyprotic Acids and Bases</vt:lpstr>
      <vt:lpstr>Slide 2</vt:lpstr>
      <vt:lpstr>  </vt:lpstr>
      <vt:lpstr>Slide 4</vt:lpstr>
      <vt:lpstr>Slide 5</vt:lpstr>
      <vt:lpstr>Slide 6</vt:lpstr>
    </vt:vector>
  </TitlesOfParts>
  <Company>Elk Island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Polyprotic Acids and Bases</dc:title>
  <dc:creator>wayde putnam</dc:creator>
  <cp:lastModifiedBy>wayde putnam</cp:lastModifiedBy>
  <cp:revision>1</cp:revision>
  <dcterms:created xsi:type="dcterms:W3CDTF">2011-11-02T17:36:34Z</dcterms:created>
  <dcterms:modified xsi:type="dcterms:W3CDTF">2011-11-02T17:40:29Z</dcterms:modified>
</cp:coreProperties>
</file>