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25F-4199-433C-9078-12A21F1CB3DA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A2BD-D275-4543-9000-AC440DCDB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25F-4199-433C-9078-12A21F1CB3DA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A2BD-D275-4543-9000-AC440DCDB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25F-4199-433C-9078-12A21F1CB3DA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A2BD-D275-4543-9000-AC440DCDB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25F-4199-433C-9078-12A21F1CB3DA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A2BD-D275-4543-9000-AC440DCDB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25F-4199-433C-9078-12A21F1CB3DA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A2BD-D275-4543-9000-AC440DCDB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25F-4199-433C-9078-12A21F1CB3DA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A2BD-D275-4543-9000-AC440DCDB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25F-4199-433C-9078-12A21F1CB3DA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A2BD-D275-4543-9000-AC440DCDB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25F-4199-433C-9078-12A21F1CB3DA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A2BD-D275-4543-9000-AC440DCDB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25F-4199-433C-9078-12A21F1CB3DA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A2BD-D275-4543-9000-AC440DCDB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25F-4199-433C-9078-12A21F1CB3DA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A2BD-D275-4543-9000-AC440DCDB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25F-4199-433C-9078-12A21F1CB3DA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A2BD-D275-4543-9000-AC440DCDB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B725F-4199-433C-9078-12A21F1CB3DA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A2BD-D275-4543-9000-AC440DCDBC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Arial Black" pitchFamily="34" charset="0"/>
              </a:rPr>
              <a:t>Polyprotic</a:t>
            </a:r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</a:rPr>
              <a:t> Acids and Bases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81000"/>
            <a:ext cx="652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819400"/>
            <a:ext cx="450532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84963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0487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219200"/>
            <a:ext cx="3857625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05000"/>
            <a:ext cx="450532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8759999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0"/>
            <a:ext cx="7780471" cy="269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Polyprotic Acids and Bases</vt:lpstr>
      <vt:lpstr>Slide 2</vt:lpstr>
      <vt:lpstr>  </vt:lpstr>
      <vt:lpstr>Slide 4</vt:lpstr>
      <vt:lpstr>Slide 5</vt:lpstr>
      <vt:lpstr>Slide 6</vt:lpstr>
    </vt:vector>
  </TitlesOfParts>
  <Company>Elk Island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Polyprotic Acids and Bases</dc:title>
  <dc:creator>wayde putnam</dc:creator>
  <cp:lastModifiedBy>wayde putnam</cp:lastModifiedBy>
  <cp:revision>1</cp:revision>
  <dcterms:created xsi:type="dcterms:W3CDTF">2011-11-02T17:36:34Z</dcterms:created>
  <dcterms:modified xsi:type="dcterms:W3CDTF">2011-11-02T17:40:29Z</dcterms:modified>
</cp:coreProperties>
</file>