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2012-6840-4CEA-9FC9-98D52A93C7C5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04F6-EF98-4168-8DC1-125A1CFEC2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2012-6840-4CEA-9FC9-98D52A93C7C5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04F6-EF98-4168-8DC1-125A1CFEC2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2012-6840-4CEA-9FC9-98D52A93C7C5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04F6-EF98-4168-8DC1-125A1CFEC2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2012-6840-4CEA-9FC9-98D52A93C7C5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04F6-EF98-4168-8DC1-125A1CFEC2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2012-6840-4CEA-9FC9-98D52A93C7C5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04F6-EF98-4168-8DC1-125A1CFEC2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2012-6840-4CEA-9FC9-98D52A93C7C5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04F6-EF98-4168-8DC1-125A1CFEC2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2012-6840-4CEA-9FC9-98D52A93C7C5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04F6-EF98-4168-8DC1-125A1CFEC2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2012-6840-4CEA-9FC9-98D52A93C7C5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04F6-EF98-4168-8DC1-125A1CFEC2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2012-6840-4CEA-9FC9-98D52A93C7C5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04F6-EF98-4168-8DC1-125A1CFEC2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2012-6840-4CEA-9FC9-98D52A93C7C5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04F6-EF98-4168-8DC1-125A1CFEC2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82012-6840-4CEA-9FC9-98D52A93C7C5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04F6-EF98-4168-8DC1-125A1CFEC2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82012-6840-4CEA-9FC9-98D52A93C7C5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104F6-EF98-4168-8DC1-125A1CFEC2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305800" cy="528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304800"/>
            <a:ext cx="8415753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399"/>
            <a:ext cx="8153400" cy="2915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271761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153400" cy="560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153400" cy="5683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305800" cy="546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685800"/>
            <a:ext cx="811730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762000"/>
            <a:ext cx="80743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81000"/>
            <a:ext cx="7467600" cy="5877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457200"/>
            <a:ext cx="816233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8001000" cy="572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144656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"/>
            <a:ext cx="7924800" cy="611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652219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999" y="5105400"/>
            <a:ext cx="643466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381000"/>
            <a:ext cx="6127871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30496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294914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229600" cy="465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Elk Island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</cp:lastModifiedBy>
  <cp:revision>2</cp:revision>
  <dcterms:created xsi:type="dcterms:W3CDTF">2011-10-25T15:55:25Z</dcterms:created>
  <dcterms:modified xsi:type="dcterms:W3CDTF">2011-10-25T16:09:45Z</dcterms:modified>
</cp:coreProperties>
</file>