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7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932E2-0290-43AC-91BF-8A9D49605815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86F8-E091-425C-BFFC-0A35C74AC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4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6840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20000" cy="57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9302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781800" cy="600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36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91000"/>
            <a:ext cx="1447800" cy="231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343400"/>
            <a:ext cx="1624693" cy="22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51438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621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4611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781800" cy="20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715551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11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524000"/>
            <a:ext cx="557388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95400"/>
            <a:ext cx="268833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715000"/>
            <a:ext cx="8153400" cy="90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772400" cy="58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75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4</cp:revision>
  <dcterms:created xsi:type="dcterms:W3CDTF">2011-10-06T15:30:52Z</dcterms:created>
  <dcterms:modified xsi:type="dcterms:W3CDTF">2015-03-17T18:50:35Z</dcterms:modified>
</cp:coreProperties>
</file>