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8A7A8-F8AB-44B5-932F-D587BC8B0D1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8C520-3043-489B-AAD5-32481F6063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82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234597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85725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44015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85527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533400"/>
            <a:ext cx="762000" cy="533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you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533400"/>
            <a:ext cx="826225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52478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083826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11195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199"/>
            <a:ext cx="8153400" cy="503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278586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"/>
            <a:ext cx="8077200" cy="564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27231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834481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227372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155021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</Words>
  <Application>Microsoft Office PowerPoint</Application>
  <PresentationFormat>On-screen Show (4:3)</PresentationFormat>
  <Paragraphs>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Elk Island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</cp:lastModifiedBy>
  <cp:revision>2</cp:revision>
  <dcterms:created xsi:type="dcterms:W3CDTF">2011-10-19T15:37:20Z</dcterms:created>
  <dcterms:modified xsi:type="dcterms:W3CDTF">2011-10-19T15:56:22Z</dcterms:modified>
</cp:coreProperties>
</file>