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2" r:id="rId14"/>
    <p:sldId id="26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1FA7-7BFC-4386-A21F-94B0964774E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D4C5-CF48-48FC-883F-A2D1E08E63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361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457200"/>
            <a:ext cx="84908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324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457200"/>
            <a:ext cx="83067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36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0296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18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0999"/>
            <a:ext cx="8153400" cy="636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77200" cy="55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533400"/>
            <a:ext cx="8229601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1264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62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021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199"/>
            <a:ext cx="8305800" cy="575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5767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57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627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3774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34688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4</cp:revision>
  <dcterms:created xsi:type="dcterms:W3CDTF">2011-10-24T15:38:10Z</dcterms:created>
  <dcterms:modified xsi:type="dcterms:W3CDTF">2014-03-19T18:30:32Z</dcterms:modified>
</cp:coreProperties>
</file>