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27493-35BE-4C45-8A2E-E27641CC2E36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EA031-3228-4A29-821B-2EC3D57D4C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809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381000"/>
            <a:ext cx="816000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33725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492024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6996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95848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2625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609600"/>
            <a:ext cx="827975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7896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29073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685800"/>
            <a:ext cx="8153401" cy="269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156802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00422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33342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Elk Island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</cp:lastModifiedBy>
  <cp:revision>1</cp:revision>
  <dcterms:created xsi:type="dcterms:W3CDTF">2011-10-19T17:36:47Z</dcterms:created>
  <dcterms:modified xsi:type="dcterms:W3CDTF">2011-10-19T17:46:46Z</dcterms:modified>
</cp:coreProperties>
</file>