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E6DA-7493-4F7A-91A7-A6954D0C5BD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CB85-7B12-4B69-AFC0-311C9ABAA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E6DA-7493-4F7A-91A7-A6954D0C5BD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CB85-7B12-4B69-AFC0-311C9ABAA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E6DA-7493-4F7A-91A7-A6954D0C5BD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CB85-7B12-4B69-AFC0-311C9ABAA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E6DA-7493-4F7A-91A7-A6954D0C5BD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CB85-7B12-4B69-AFC0-311C9ABAA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E6DA-7493-4F7A-91A7-A6954D0C5BD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CB85-7B12-4B69-AFC0-311C9ABAA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E6DA-7493-4F7A-91A7-A6954D0C5BD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CB85-7B12-4B69-AFC0-311C9ABAA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E6DA-7493-4F7A-91A7-A6954D0C5BD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CB85-7B12-4B69-AFC0-311C9ABAA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E6DA-7493-4F7A-91A7-A6954D0C5BD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CB85-7B12-4B69-AFC0-311C9ABAA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E6DA-7493-4F7A-91A7-A6954D0C5BD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CB85-7B12-4B69-AFC0-311C9ABAA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E6DA-7493-4F7A-91A7-A6954D0C5BD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CB85-7B12-4B69-AFC0-311C9ABAA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E6DA-7493-4F7A-91A7-A6954D0C5BD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CB85-7B12-4B69-AFC0-311C9ABAA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AE6DA-7493-4F7A-91A7-A6954D0C5BD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2CB85-7B12-4B69-AFC0-311C9ABAA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hhe.com/physsci/chemistry/essentialchemistry/flash/molvie1.sw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hhe.com/physsci/chemistry/essentialchemistry/flash/acid13.sw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2967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14400"/>
            <a:ext cx="796745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"/>
            <a:ext cx="82934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399"/>
            <a:ext cx="8458200" cy="518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990600" y="5943600"/>
            <a:ext cx="2887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Molecular View of Dissolving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67400" y="5943600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Acid Ionization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60184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33400"/>
            <a:ext cx="858091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378753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217822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549994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</Words>
  <Application>Microsoft Office PowerPoint</Application>
  <PresentationFormat>On-screen Show (4:3)</PresentationFormat>
  <Paragraphs>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EIPS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wayde putnam</dc:creator>
  <cp:lastModifiedBy>wayde putnam</cp:lastModifiedBy>
  <cp:revision>2</cp:revision>
  <dcterms:created xsi:type="dcterms:W3CDTF">2011-10-18T18:15:33Z</dcterms:created>
  <dcterms:modified xsi:type="dcterms:W3CDTF">2011-10-19T15:27:24Z</dcterms:modified>
</cp:coreProperties>
</file>