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6DA-7493-4F7A-91A7-A6954D0C5BD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CB85-7B12-4B69-AFC0-311C9ABA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6DA-7493-4F7A-91A7-A6954D0C5BD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CB85-7B12-4B69-AFC0-311C9ABA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6DA-7493-4F7A-91A7-A6954D0C5BD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CB85-7B12-4B69-AFC0-311C9ABA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6DA-7493-4F7A-91A7-A6954D0C5BD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CB85-7B12-4B69-AFC0-311C9ABA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6DA-7493-4F7A-91A7-A6954D0C5BD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CB85-7B12-4B69-AFC0-311C9ABA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6DA-7493-4F7A-91A7-A6954D0C5BD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CB85-7B12-4B69-AFC0-311C9ABA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6DA-7493-4F7A-91A7-A6954D0C5BD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CB85-7B12-4B69-AFC0-311C9ABA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6DA-7493-4F7A-91A7-A6954D0C5BD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CB85-7B12-4B69-AFC0-311C9ABA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6DA-7493-4F7A-91A7-A6954D0C5BD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CB85-7B12-4B69-AFC0-311C9ABA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6DA-7493-4F7A-91A7-A6954D0C5BD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CB85-7B12-4B69-AFC0-311C9ABA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6DA-7493-4F7A-91A7-A6954D0C5BD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CB85-7B12-4B69-AFC0-311C9ABA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AE6DA-7493-4F7A-91A7-A6954D0C5BD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2CB85-7B12-4B69-AFC0-311C9ABAA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he.com/physsci/chemistry/essentialchemistry/flash/molvie1.sw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hhe.com/physsci/chemistry/essentialchemistry/flash/acid13.sw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296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796745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2934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399"/>
            <a:ext cx="8458200" cy="518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90600" y="5943600"/>
            <a:ext cx="2887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Molecular View of Dissolving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67400" y="5943600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Acid Ionization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6018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858091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7875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21782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549994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EIPS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</cp:lastModifiedBy>
  <cp:revision>2</cp:revision>
  <dcterms:created xsi:type="dcterms:W3CDTF">2011-10-18T18:15:33Z</dcterms:created>
  <dcterms:modified xsi:type="dcterms:W3CDTF">2011-10-19T15:27:24Z</dcterms:modified>
</cp:coreProperties>
</file>