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79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03BA-941A-4A0F-B321-EAACD03350A3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02641-E168-447E-A1D4-C23C8D08DF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03BA-941A-4A0F-B321-EAACD03350A3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02641-E168-447E-A1D4-C23C8D08DF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03BA-941A-4A0F-B321-EAACD03350A3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02641-E168-447E-A1D4-C23C8D08DF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03BA-941A-4A0F-B321-EAACD03350A3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02641-E168-447E-A1D4-C23C8D08DF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03BA-941A-4A0F-B321-EAACD03350A3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02641-E168-447E-A1D4-C23C8D08DF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03BA-941A-4A0F-B321-EAACD03350A3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02641-E168-447E-A1D4-C23C8D08DF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03BA-941A-4A0F-B321-EAACD03350A3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02641-E168-447E-A1D4-C23C8D08DF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03BA-941A-4A0F-B321-EAACD03350A3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02641-E168-447E-A1D4-C23C8D08DF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03BA-941A-4A0F-B321-EAACD03350A3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02641-E168-447E-A1D4-C23C8D08DF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03BA-941A-4A0F-B321-EAACD03350A3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02641-E168-447E-A1D4-C23C8D08DF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03BA-941A-4A0F-B321-EAACD03350A3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02641-E168-447E-A1D4-C23C8D08DF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303BA-941A-4A0F-B321-EAACD03350A3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02641-E168-447E-A1D4-C23C8D08DF3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305800" cy="5987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04800"/>
            <a:ext cx="7010400" cy="6091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510745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505200"/>
            <a:ext cx="536956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5105400"/>
            <a:ext cx="5198249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305800" cy="608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86264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259692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399" y="762000"/>
            <a:ext cx="8323131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0999"/>
            <a:ext cx="8458200" cy="570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85800"/>
            <a:ext cx="8533394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82000" cy="6155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382000" cy="585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8077200" cy="554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599"/>
            <a:ext cx="7924800" cy="631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7848600" cy="594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Elk Island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wayde putnam</dc:creator>
  <cp:lastModifiedBy>Wayde Putnam LHS</cp:lastModifiedBy>
  <cp:revision>2</cp:revision>
  <dcterms:created xsi:type="dcterms:W3CDTF">2011-09-22T20:36:07Z</dcterms:created>
  <dcterms:modified xsi:type="dcterms:W3CDTF">2015-03-03T20:17:22Z</dcterms:modified>
</cp:coreProperties>
</file>