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79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008B-C033-481D-9565-943ED6304207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4DA7E-BE91-4B97-A76B-84C68CA078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008B-C033-481D-9565-943ED6304207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4DA7E-BE91-4B97-A76B-84C68CA078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008B-C033-481D-9565-943ED6304207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4DA7E-BE91-4B97-A76B-84C68CA078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008B-C033-481D-9565-943ED6304207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4DA7E-BE91-4B97-A76B-84C68CA078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008B-C033-481D-9565-943ED6304207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4DA7E-BE91-4B97-A76B-84C68CA078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008B-C033-481D-9565-943ED6304207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4DA7E-BE91-4B97-A76B-84C68CA078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008B-C033-481D-9565-943ED6304207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4DA7E-BE91-4B97-A76B-84C68CA078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008B-C033-481D-9565-943ED6304207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4DA7E-BE91-4B97-A76B-84C68CA078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008B-C033-481D-9565-943ED6304207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4DA7E-BE91-4B97-A76B-84C68CA078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008B-C033-481D-9565-943ED6304207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4DA7E-BE91-4B97-A76B-84C68CA078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008B-C033-481D-9565-943ED6304207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4DA7E-BE91-4B97-A76B-84C68CA078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E008B-C033-481D-9565-943ED6304207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4DA7E-BE91-4B97-A76B-84C68CA078D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www.visionlearning.com/library/flash_viewer.php?oid=1381&amp;mid=57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799"/>
            <a:ext cx="8305800" cy="5972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04800"/>
            <a:ext cx="6705600" cy="6313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8503318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09600"/>
            <a:ext cx="7848600" cy="1778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514600"/>
            <a:ext cx="2438400" cy="2772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8153400" cy="5555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8305800" cy="5142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305800" cy="61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8462596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81000"/>
            <a:ext cx="7848600" cy="356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011922"/>
            <a:ext cx="7696200" cy="2846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055" y="685800"/>
            <a:ext cx="8344341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8358188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14400"/>
            <a:ext cx="7522779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838200"/>
            <a:ext cx="828954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33400"/>
            <a:ext cx="8323139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841819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457200"/>
            <a:ext cx="8336371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5029200"/>
            <a:ext cx="4343400" cy="8382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hlinkClick r:id="rId2"/>
              </a:rPr>
              <a:t>Hexagonal Shape of Ice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85800"/>
            <a:ext cx="8228319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47800"/>
            <a:ext cx="812546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514600"/>
            <a:ext cx="7848600" cy="3670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533400"/>
            <a:ext cx="7467600" cy="5792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153400" cy="612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09600"/>
            <a:ext cx="831263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33400"/>
            <a:ext cx="8072384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8387356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339536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609600"/>
            <a:ext cx="7467600" cy="4458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8229600" cy="5727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33400"/>
            <a:ext cx="812027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85800"/>
            <a:ext cx="8140741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1435</TotalTime>
  <Words>4</Words>
  <Application>Microsoft Office PowerPoint</Application>
  <PresentationFormat>On-screen Show (4:3)</PresentationFormat>
  <Paragraphs>1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Elk Island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wayde putnam</dc:creator>
  <cp:lastModifiedBy>Wayde Putnam LHS</cp:lastModifiedBy>
  <cp:revision>3</cp:revision>
  <dcterms:created xsi:type="dcterms:W3CDTF">2011-09-22T20:48:46Z</dcterms:created>
  <dcterms:modified xsi:type="dcterms:W3CDTF">2015-03-09T19:59:57Z</dcterms:modified>
</cp:coreProperties>
</file>