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7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48E2-F427-4338-A6E2-79130210294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02C4-AAEC-45B6-AB63-ABA01947EF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67139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6086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199"/>
            <a:ext cx="8610600" cy="587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65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63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2891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583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889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16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34546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0999"/>
            <a:ext cx="8229600" cy="630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8801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25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799"/>
            <a:ext cx="8458200" cy="593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799"/>
            <a:ext cx="8001000" cy="6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458200" cy="484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77679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9412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584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599"/>
            <a:ext cx="8610600" cy="559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8650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1539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73" y="762000"/>
            <a:ext cx="865562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772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60186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53400" cy="63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6744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FF0000"/>
      </a:dk1>
      <a:lt1>
        <a:srgbClr val="EEEC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</Words>
  <Application>Microsoft Office PowerPoint</Application>
  <PresentationFormat>On-screen Show (4:3)</PresentationFormat>
  <Paragraphs>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Arial Black</vt:lpstr>
      <vt:lpstr>Office Theme</vt:lpstr>
      <vt:lpstr>PowerPoint Presentation</vt:lpstr>
      <vt:lpstr>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4</cp:revision>
  <dcterms:created xsi:type="dcterms:W3CDTF">2011-09-07T15:52:57Z</dcterms:created>
  <dcterms:modified xsi:type="dcterms:W3CDTF">2015-02-13T20:30:06Z</dcterms:modified>
</cp:coreProperties>
</file>