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9B21F-1A4E-4531-9E1C-23985DDA61C3}" type="datetimeFigureOut">
              <a:rPr lang="en-US" smtClean="0"/>
              <a:pPr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4B24-9C6D-41EC-A195-1E45A8CF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0137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566706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859186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4971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41521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077200" cy="5827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05800" cy="590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7391400" cy="619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229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2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861646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0999"/>
            <a:ext cx="8458200" cy="536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64456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382000" cy="502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0511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54633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825719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874937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27913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337884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191000"/>
            <a:ext cx="752686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760185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038600"/>
            <a:ext cx="8534400" cy="199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10601" cy="550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474336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3006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595946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458200" cy="585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4296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876389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2</cp:revision>
  <dcterms:created xsi:type="dcterms:W3CDTF">2011-09-20T16:07:05Z</dcterms:created>
  <dcterms:modified xsi:type="dcterms:W3CDTF">2011-09-20T16:59:03Z</dcterms:modified>
</cp:coreProperties>
</file>