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B21F-1A4E-4531-9E1C-23985DDA61C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4B24-9C6D-41EC-A195-1E45A8CF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0137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56670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5918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4971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1521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077200" cy="582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90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391400" cy="619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22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2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61646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0999"/>
            <a:ext cx="8458200" cy="536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4456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82000" cy="502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0511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54633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25719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74937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27913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3378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752686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760185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8534400" cy="199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10601" cy="550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7433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3006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59594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458200" cy="585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296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6389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2</cp:revision>
  <dcterms:created xsi:type="dcterms:W3CDTF">2011-09-20T16:07:05Z</dcterms:created>
  <dcterms:modified xsi:type="dcterms:W3CDTF">2011-09-20T16:59:03Z</dcterms:modified>
</cp:coreProperties>
</file>