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79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70C50-5302-4675-B5E5-72A5C900FAE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8231A-23C1-4228-AC06-5AA0969D68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2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799"/>
            <a:ext cx="8534400" cy="541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638309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686800" cy="524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4691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229600" cy="6362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59899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54618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16384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86800" cy="6147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3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8077200" cy="3889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590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6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855106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59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5916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381000"/>
            <a:ext cx="8448095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"/>
            <a:ext cx="7391400" cy="611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7848600" cy="613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399"/>
            <a:ext cx="7315200" cy="4854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"/>
            <a:ext cx="8610600" cy="576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799"/>
            <a:ext cx="8610600" cy="5522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29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562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31854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458200" cy="5177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FF0000"/>
      </a:dk1>
      <a:lt1>
        <a:srgbClr val="EEEC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</Words>
  <Application>Microsoft Office PowerPoint</Application>
  <PresentationFormat>On-screen Show (4:3)</PresentationFormat>
  <Paragraphs>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Arial Black</vt:lpstr>
      <vt:lpstr>Office Theme</vt:lpstr>
      <vt:lpstr>PowerPoint Presentation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 LHS</cp:lastModifiedBy>
  <cp:revision>3</cp:revision>
  <dcterms:created xsi:type="dcterms:W3CDTF">2011-09-08T15:48:42Z</dcterms:created>
  <dcterms:modified xsi:type="dcterms:W3CDTF">2015-02-13T21:30:23Z</dcterms:modified>
</cp:coreProperties>
</file>