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4E6F-75FC-4CC6-80FB-6C4BCD3D525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854E2-A587-42BE-A5F4-299DC2D8ED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2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0999"/>
            <a:ext cx="8382000" cy="572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67833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1"/>
            <a:ext cx="8591866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599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687265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199"/>
            <a:ext cx="8458200" cy="598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8077200" cy="595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0999"/>
            <a:ext cx="8382000" cy="562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0772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7315200" cy="614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31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01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534400" cy="450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 LHS</cp:lastModifiedBy>
  <cp:revision>2</cp:revision>
  <dcterms:created xsi:type="dcterms:W3CDTF">2011-09-12T16:03:58Z</dcterms:created>
  <dcterms:modified xsi:type="dcterms:W3CDTF">2015-02-20T20:38:53Z</dcterms:modified>
</cp:coreProperties>
</file>