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79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4E6F-75FC-4CC6-80FB-6C4BCD3D525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54E2-A587-42BE-A5F4-299DC2D8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4E6F-75FC-4CC6-80FB-6C4BCD3D525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54E2-A587-42BE-A5F4-299DC2D8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4E6F-75FC-4CC6-80FB-6C4BCD3D525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54E2-A587-42BE-A5F4-299DC2D8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4E6F-75FC-4CC6-80FB-6C4BCD3D525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54E2-A587-42BE-A5F4-299DC2D8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4E6F-75FC-4CC6-80FB-6C4BCD3D525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54E2-A587-42BE-A5F4-299DC2D8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4E6F-75FC-4CC6-80FB-6C4BCD3D525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54E2-A587-42BE-A5F4-299DC2D8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4E6F-75FC-4CC6-80FB-6C4BCD3D525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54E2-A587-42BE-A5F4-299DC2D8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4E6F-75FC-4CC6-80FB-6C4BCD3D525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54E2-A587-42BE-A5F4-299DC2D8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4E6F-75FC-4CC6-80FB-6C4BCD3D525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54E2-A587-42BE-A5F4-299DC2D8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4E6F-75FC-4CC6-80FB-6C4BCD3D525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54E2-A587-42BE-A5F4-299DC2D8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4E6F-75FC-4CC6-80FB-6C4BCD3D525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854E2-A587-42BE-A5F4-299DC2D8ED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54E6F-75FC-4CC6-80FB-6C4BCD3D5253}" type="datetimeFigureOut">
              <a:rPr lang="en-US" smtClean="0"/>
              <a:t>2/20/2015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854E2-A587-42BE-A5F4-299DC2D8ED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8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228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0999"/>
            <a:ext cx="8382000" cy="5726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33400"/>
            <a:ext cx="8678333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1"/>
            <a:ext cx="8591866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458200" cy="5996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209800"/>
            <a:ext cx="687265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199"/>
            <a:ext cx="8458200" cy="5980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533400"/>
            <a:ext cx="8077200" cy="5958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0999"/>
            <a:ext cx="8382000" cy="5627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57200"/>
            <a:ext cx="80772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81000"/>
            <a:ext cx="7315200" cy="614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313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534400" cy="6016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8534400" cy="4508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wayde putnam</dc:creator>
  <cp:lastModifiedBy>Wayde Putnam LHS</cp:lastModifiedBy>
  <cp:revision>2</cp:revision>
  <dcterms:created xsi:type="dcterms:W3CDTF">2011-09-12T16:03:58Z</dcterms:created>
  <dcterms:modified xsi:type="dcterms:W3CDTF">2015-02-20T20:38:53Z</dcterms:modified>
</cp:coreProperties>
</file>