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605B-4589-4225-9845-8AD741922746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512A-1B2F-4A6A-9CA0-17B24A5EAB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592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0526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9860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7893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34400" cy="286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6215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082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09600"/>
            <a:ext cx="840702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77765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7717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9314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6596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"/>
            <a:ext cx="817784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172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091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725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9519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959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7394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</cp:lastModifiedBy>
  <cp:revision>1</cp:revision>
  <dcterms:created xsi:type="dcterms:W3CDTF">2011-11-29T17:06:53Z</dcterms:created>
  <dcterms:modified xsi:type="dcterms:W3CDTF">2011-11-29T17:15:50Z</dcterms:modified>
</cp:coreProperties>
</file>