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  <p:sldMasterId id="2147483650" r:id="rId3"/>
  </p:sldMasterIdLst>
  <p:sldIdLst>
    <p:sldId id="256" r:id="rId4"/>
    <p:sldId id="257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9" r:id="rId14"/>
    <p:sldId id="258" r:id="rId15"/>
    <p:sldId id="274" r:id="rId16"/>
    <p:sldId id="261" r:id="rId17"/>
    <p:sldId id="260" r:id="rId18"/>
    <p:sldId id="262" r:id="rId19"/>
    <p:sldId id="263" r:id="rId20"/>
    <p:sldId id="26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82" r:id="rId30"/>
    <p:sldId id="283" r:id="rId31"/>
    <p:sldId id="26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EB7"/>
    <a:srgbClr val="671584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262A5-AFD3-4AF5-BBBE-2E17CCDCA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18AF3-BE3D-40A8-A7C8-1BD2D7A22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0330D-3016-4F77-A468-2D6ED2D3E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B484B-1916-4CBB-A20D-78F254369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DF265-D2CE-4AFA-B2FF-E06D2798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0A138-861C-4313-8C7A-5CAB028FB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27FE6-F282-47AC-B0A9-F120244D2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30AD4-5C80-4970-8A56-1ABD53BA2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04E9C-A4B2-4342-BE72-384CFD89C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F1CBE-611F-4194-847A-790385B47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7E2BF-7460-460A-AFF7-FC077AE45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A7618-8C3A-4BFE-A0EA-9C64E81A8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9BD99-4C45-462B-9F1B-C205CEFE4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7F976-9D76-48FC-A2A7-7654CD76F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64B03-4B14-40D6-BCAD-2FA311AE3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F7BC7-CF18-4F1F-8D28-F989B9FCE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3EC2F-F6BC-4840-A80F-A4F085856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BBA7-C2FB-416B-8DCD-792F05CD4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92FAA-B54F-4EE1-8A44-C88063578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F239A-F27E-427F-BAF7-BE1F41652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D5CE-5609-4540-9FE9-5401C3854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4F70B-EC56-42AF-B0F7-1BE78D729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44D25-BFF8-4BF4-8AC7-9E4115799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284B3-DD6A-4818-A519-C57EDF535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19780-F068-4B94-9387-35A1C8947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91F4A-5F70-4240-8C4B-9043F95D7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30CC1-486B-47DF-922F-FEDC9B4FF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A2BB3-A881-4DCA-B8DA-74464B82E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BCFA-6F8B-4F6D-9558-B8122B635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44AA-5A2F-40F2-B35A-F4EAD732A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EC451-4F52-45FC-80B0-FC293124F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41C1E-10A7-4A34-BA62-746D357A8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09297-0EF0-4FB2-9A72-CDFD50F57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9B2559D-3155-473D-BFCF-17AED6615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7F41B9E-9AA5-49AC-A291-43447A988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C49DF4A-14D3-414D-9B22-C1EBDCDAA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3399"/>
                </a:solidFill>
              </a:rPr>
              <a:t>Down The Rabbit Hole: Quantum Physics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Lesson </a:t>
            </a:r>
            <a:r>
              <a:rPr lang="en-US" smtClean="0">
                <a:solidFill>
                  <a:schemeClr val="accent1"/>
                </a:solidFill>
              </a:rPr>
              <a:t>7</a:t>
            </a:r>
            <a:endParaRPr 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792480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4285"/>
                </a:solidFill>
              </a:rPr>
              <a:t>Blackbody Radiation</a:t>
            </a:r>
          </a:p>
        </p:txBody>
      </p:sp>
      <p:sp>
        <p:nvSpPr>
          <p:cNvPr id="14340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4285"/>
                </a:solidFill>
              </a:rPr>
              <a:t>Stove burner</a:t>
            </a:r>
          </a:p>
        </p:txBody>
      </p:sp>
      <p:pic>
        <p:nvPicPr>
          <p:cNvPr id="1434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438400"/>
            <a:ext cx="39798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514600"/>
            <a:ext cx="38100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4285"/>
                </a:solidFill>
              </a:rPr>
              <a:t>Blackbody Radiation </a:t>
            </a:r>
          </a:p>
        </p:txBody>
      </p:sp>
      <p:sp>
        <p:nvSpPr>
          <p:cNvPr id="15364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4285"/>
                </a:solidFill>
              </a:rPr>
              <a:t>It was known that as one heats an object it changes color.  What colors can you name as objects heat up? </a:t>
            </a:r>
          </a:p>
          <a:p>
            <a:pPr eaLnBrk="1" hangingPunct="1"/>
            <a:r>
              <a:rPr lang="en-US" smtClean="0">
                <a:solidFill>
                  <a:srgbClr val="FF4285"/>
                </a:solidFill>
              </a:rPr>
              <a:t>The  color corresponds to the emission of EMR.  As the object gets hotter it should emit greater and greater frequencies of EMR.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83280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4285"/>
                </a:solidFill>
              </a:rPr>
              <a:t>Predicted Wavelengths</a:t>
            </a:r>
          </a:p>
        </p:txBody>
      </p:sp>
      <p:sp>
        <p:nvSpPr>
          <p:cNvPr id="17412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4285"/>
                </a:solidFill>
              </a:rPr>
              <a:t>It was predicted that an ideal blackbody at thermal equilibrium will emit EMR with infinite power under classical physics</a:t>
            </a:r>
          </a:p>
          <a:p>
            <a:pPr eaLnBrk="1" hangingPunct="1"/>
            <a:r>
              <a:rPr lang="en-US" smtClean="0">
                <a:solidFill>
                  <a:srgbClr val="FF4285"/>
                </a:solidFill>
              </a:rPr>
              <a:t>However, blackbodies only emit wavelengths of certain color when at certain temperatures as shown by the graph on the next page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4285"/>
                </a:solidFill>
              </a:rPr>
              <a:t>Predicted vs. Actual Blackbody Radiation</a:t>
            </a:r>
          </a:p>
        </p:txBody>
      </p:sp>
      <p:sp>
        <p:nvSpPr>
          <p:cNvPr id="18436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7543800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4285"/>
                </a:solidFill>
              </a:rPr>
              <a:t>Since values above the visible light region did not occur in increasing amounts as predicted, scientists were at a loss to explain the results and called this the Ultraviolet Catastrophe. </a:t>
            </a:r>
            <a:endParaRPr lang="en-US" smtClean="0">
              <a:solidFill>
                <a:srgbClr val="FF4285"/>
              </a:solidFill>
            </a:endParaRPr>
          </a:p>
        </p:txBody>
      </p:sp>
      <p:sp>
        <p:nvSpPr>
          <p:cNvPr id="1946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4285"/>
                </a:solidFill>
              </a:rPr>
              <a:t>Ultraviolet Catastrophe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FF4285"/>
                </a:solidFill>
                <a:cs typeface="Times New Roman" pitchFamily="-106" charset="0"/>
              </a:rPr>
              <a:t>Max Planck resolved this issue by postulating that electromagnetic energy did </a:t>
            </a:r>
            <a:r>
              <a:rPr lang="en-GB" b="1" u="sng" smtClean="0">
                <a:solidFill>
                  <a:srgbClr val="FF4285"/>
                </a:solidFill>
                <a:cs typeface="Times New Roman" pitchFamily="-106" charset="0"/>
              </a:rPr>
              <a:t>not</a:t>
            </a:r>
            <a:r>
              <a:rPr lang="en-GB" b="1" smtClean="0">
                <a:solidFill>
                  <a:srgbClr val="FF4285"/>
                </a:solidFill>
                <a:cs typeface="Times New Roman" pitchFamily="-106" charset="0"/>
              </a:rPr>
              <a:t> follow the classical description</a:t>
            </a:r>
            <a:endParaRPr lang="en-US" b="1" smtClean="0">
              <a:solidFill>
                <a:srgbClr val="FF4285"/>
              </a:solidFill>
            </a:endParaRPr>
          </a:p>
          <a:p>
            <a:pPr eaLnBrk="1" hangingPunct="1"/>
            <a:r>
              <a:rPr lang="en-US" b="1" smtClean="0">
                <a:solidFill>
                  <a:srgbClr val="FF4285"/>
                </a:solidFill>
              </a:rPr>
              <a:t>Planck assumed that the energy given off by these objects had to occur in discreet units (bundles) of energy.  Each of these bundles had a specific quantity of energy associated with it.  He called these units Quanta.</a:t>
            </a:r>
            <a:endParaRPr lang="en-US" smtClean="0">
              <a:solidFill>
                <a:srgbClr val="FF4285"/>
              </a:solidFill>
            </a:endParaRPr>
          </a:p>
        </p:txBody>
      </p:sp>
      <p:sp>
        <p:nvSpPr>
          <p:cNvPr id="20484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4285"/>
                </a:solidFill>
              </a:rPr>
              <a:t>Max Planck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8356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80549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D6004C"/>
                </a:solidFill>
              </a:rPr>
              <a:t>Objectives</a:t>
            </a:r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3399"/>
                </a:solidFill>
              </a:rPr>
              <a:t>Define a quantum </a:t>
            </a:r>
          </a:p>
          <a:p>
            <a:pPr eaLnBrk="1" hangingPunct="1"/>
            <a:r>
              <a:rPr lang="en-US" smtClean="0">
                <a:solidFill>
                  <a:srgbClr val="FF3399"/>
                </a:solidFill>
              </a:rPr>
              <a:t>Calculate the energy of a photon </a:t>
            </a:r>
          </a:p>
          <a:p>
            <a:pPr eaLnBrk="1" hangingPunct="1"/>
            <a:r>
              <a:rPr lang="en-US" smtClean="0">
                <a:solidFill>
                  <a:srgbClr val="FF3399"/>
                </a:solidFill>
              </a:rPr>
              <a:t>Relate photon energy to </a:t>
            </a:r>
            <a:r>
              <a:rPr lang="en-US" smtClean="0">
                <a:solidFill>
                  <a:srgbClr val="F72EB7"/>
                </a:solidFill>
              </a:rPr>
              <a:t>waveleng</a:t>
            </a:r>
            <a:r>
              <a:rPr lang="en-US" smtClean="0">
                <a:solidFill>
                  <a:srgbClr val="FF3399"/>
                </a:solidFill>
              </a:rPr>
              <a:t>th and frequency of EMR 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1905000" y="685800"/>
            <a:ext cx="5257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FF4285"/>
                </a:solidFill>
              </a:rPr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81899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33400"/>
            <a:ext cx="79994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82978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82232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82184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83359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83121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82740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83423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4285"/>
                </a:solidFill>
              </a:rPr>
              <a:t>1. How much energy does a photon (quantum) with a frequency of 2.00 x 10</a:t>
            </a:r>
            <a:r>
              <a:rPr lang="en-US" b="1" baseline="30000" smtClean="0">
                <a:solidFill>
                  <a:srgbClr val="FF4285"/>
                </a:solidFill>
              </a:rPr>
              <a:t>14</a:t>
            </a:r>
            <a:r>
              <a:rPr lang="en-US" b="1" smtClean="0">
                <a:solidFill>
                  <a:srgbClr val="FF4285"/>
                </a:solidFill>
              </a:rPr>
              <a:t> Hz have in J and eV? </a:t>
            </a:r>
          </a:p>
          <a:p>
            <a:pPr eaLnBrk="1" hangingPunct="1"/>
            <a:r>
              <a:rPr lang="en-US" b="1" smtClean="0">
                <a:solidFill>
                  <a:srgbClr val="FF4285"/>
                </a:solidFill>
              </a:rPr>
              <a:t>2. What is the wavelength of a photon having  5.97 x 10</a:t>
            </a:r>
            <a:r>
              <a:rPr lang="en-US" b="1" baseline="30000" smtClean="0">
                <a:solidFill>
                  <a:srgbClr val="FF4285"/>
                </a:solidFill>
              </a:rPr>
              <a:t>-15</a:t>
            </a:r>
            <a:r>
              <a:rPr lang="en-US" b="1" smtClean="0">
                <a:solidFill>
                  <a:srgbClr val="FF4285"/>
                </a:solidFill>
              </a:rPr>
              <a:t> J of energy? What part of the EMR spectrum is this? </a:t>
            </a:r>
          </a:p>
          <a:p>
            <a:pPr eaLnBrk="1" hangingPunct="1"/>
            <a:r>
              <a:rPr lang="en-US" b="1" smtClean="0">
                <a:solidFill>
                  <a:srgbClr val="FF4285"/>
                </a:solidFill>
              </a:rPr>
              <a:t>3. How many photons are given off each second by a green (λ = 555 nm) 60.0 Watt light bulb? </a:t>
            </a:r>
            <a:endParaRPr lang="en-US" smtClean="0">
              <a:solidFill>
                <a:srgbClr val="FF4285"/>
              </a:solidFill>
            </a:endParaRPr>
          </a:p>
        </p:txBody>
      </p:sp>
      <p:sp>
        <p:nvSpPr>
          <p:cNvPr id="3277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4285"/>
                </a:solidFill>
              </a:rPr>
              <a:t>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81295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1000"/>
            <a:ext cx="73152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80470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8185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81581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80660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83375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CC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242</Words>
  <Application>Microsoft Office PowerPoint</Application>
  <PresentationFormat>On-screen Show (4:3)</PresentationFormat>
  <Paragraphs>25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master</vt:lpstr>
      <vt:lpstr>1_colormaster</vt:lpstr>
      <vt:lpstr>2_colormaster</vt:lpstr>
      <vt:lpstr>Down The Rabbit Hole: Quantum Physics</vt:lpstr>
      <vt:lpstr>Objectives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Blackbody Radiation</vt:lpstr>
      <vt:lpstr>Blackbody Radiation </vt:lpstr>
      <vt:lpstr>Slide 13</vt:lpstr>
      <vt:lpstr>Predicted Wavelengths</vt:lpstr>
      <vt:lpstr>Predicted vs. Actual Blackbody Radiation</vt:lpstr>
      <vt:lpstr>Ultraviolet Catastrophe</vt:lpstr>
      <vt:lpstr>Max Planck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Examples</vt:lpstr>
    </vt:vector>
  </TitlesOfParts>
  <Company>Blue Worx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Blue</dc:creator>
  <cp:lastModifiedBy>wayde putnam</cp:lastModifiedBy>
  <cp:revision>10</cp:revision>
  <dcterms:created xsi:type="dcterms:W3CDTF">2010-04-28T13:45:19Z</dcterms:created>
  <dcterms:modified xsi:type="dcterms:W3CDTF">2011-11-25T16:59:22Z</dcterms:modified>
</cp:coreProperties>
</file>