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9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8830-BF86-4448-89A7-1C8AE716C5DE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A18-5D14-4E77-B491-F9615B0F5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ntnujava/index.php?topic=35.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08199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6477000" cy="23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72400" cy="64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9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400" cy="575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7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77200" cy="61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0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229600" cy="605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033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4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94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924800" cy="63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6484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1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75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077200" cy="568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044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7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640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3520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2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6172200" y="6096000"/>
            <a:ext cx="1371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Animation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Heinrich Hertz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1939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600200"/>
            <a:ext cx="5715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Black" pitchFamily="34" charset="0"/>
              </a:rPr>
              <a:t>Designed an experiment that verified Maxwell’s prediction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Black" pitchFamily="34" charset="0"/>
              </a:rPr>
              <a:t>A spark (an accelerating charge) is produced by the induction coil.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 Black" pitchFamily="34" charset="0"/>
              </a:rPr>
              <a:t>This is a changing electric field which will create a changing magnetic field….in other words an electromagnetic wave. It is detected by the loop receiver.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Set Up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5022" y="1633626"/>
            <a:ext cx="4413956" cy="445911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</Words>
  <Application>Microsoft Office PowerPoint</Application>
  <PresentationFormat>On-screen Show (4:3)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Heinrich Hertz</vt:lpstr>
      <vt:lpstr>Set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11</cp:revision>
  <dcterms:created xsi:type="dcterms:W3CDTF">2011-11-02T16:22:40Z</dcterms:created>
  <dcterms:modified xsi:type="dcterms:W3CDTF">2015-04-16T20:16:39Z</dcterms:modified>
</cp:coreProperties>
</file>