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8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8DC1D-63E4-4AB8-8DE2-D83F92C71F34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80921-7FEC-4042-BD6D-0B398E102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1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80921-7FEC-4042-BD6D-0B398E102D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9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BD35-14AC-48BF-868A-6B25F040694C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1D71-B91D-4B2A-B7E4-1DAB5D540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BD35-14AC-48BF-868A-6B25F040694C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1D71-B91D-4B2A-B7E4-1DAB5D540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BD35-14AC-48BF-868A-6B25F040694C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1D71-B91D-4B2A-B7E4-1DAB5D540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BD35-14AC-48BF-868A-6B25F040694C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1D71-B91D-4B2A-B7E4-1DAB5D540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BD35-14AC-48BF-868A-6B25F040694C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1D71-B91D-4B2A-B7E4-1DAB5D540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BD35-14AC-48BF-868A-6B25F040694C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1D71-B91D-4B2A-B7E4-1DAB5D540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BD35-14AC-48BF-868A-6B25F040694C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1D71-B91D-4B2A-B7E4-1DAB5D540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BD35-14AC-48BF-868A-6B25F040694C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1D71-B91D-4B2A-B7E4-1DAB5D540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BD35-14AC-48BF-868A-6B25F040694C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1D71-B91D-4B2A-B7E4-1DAB5D540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BD35-14AC-48BF-868A-6B25F040694C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1D71-B91D-4B2A-B7E4-1DAB5D540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BD35-14AC-48BF-868A-6B25F040694C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1D71-B91D-4B2A-B7E4-1DAB5D540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8BD35-14AC-48BF-868A-6B25F040694C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1D71-B91D-4B2A-B7E4-1DAB5D540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.ntnu.edu.tw/ntnujava/index.php?topic=4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05800" cy="544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40612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0364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77200" cy="560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35770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86200" y="43434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Mirror App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37140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5325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33188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534400" cy="536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800100"/>
            <a:ext cx="8372475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6456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53400" cy="616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36464"/>
            <a:ext cx="8001000" cy="55125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2005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8105775" cy="26955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2537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77200" cy="610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43580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01000" cy="605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799"/>
            <a:ext cx="8153400" cy="616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799"/>
            <a:ext cx="8229600" cy="62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Images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Arial Black" pitchFamily="34" charset="0"/>
              </a:rPr>
              <a:t>When you look into a plane (flat) mirror, it appears that your reflection is </a:t>
            </a:r>
            <a:r>
              <a:rPr lang="en-US" i="1" dirty="0" smtClean="0">
                <a:latin typeface="Arial Black" pitchFamily="34" charset="0"/>
              </a:rPr>
              <a:t>behind</a:t>
            </a:r>
            <a:r>
              <a:rPr lang="en-US" dirty="0" smtClean="0">
                <a:latin typeface="Arial Black" pitchFamily="34" charset="0"/>
              </a:rPr>
              <a:t> the mirror. This type of image is said to be a </a:t>
            </a:r>
            <a:r>
              <a:rPr lang="en-US" b="1" dirty="0" smtClean="0">
                <a:latin typeface="Arial Black" pitchFamily="34" charset="0"/>
              </a:rPr>
              <a:t>virtual image</a:t>
            </a:r>
            <a:r>
              <a:rPr lang="en-US" dirty="0" smtClean="0">
                <a:latin typeface="Arial Black" pitchFamily="34" charset="0"/>
              </a:rPr>
              <a:t>. </a:t>
            </a:r>
          </a:p>
          <a:p>
            <a:r>
              <a:rPr lang="en-US" dirty="0" smtClean="0">
                <a:latin typeface="Arial Black" pitchFamily="34" charset="0"/>
              </a:rPr>
              <a:t>Optically, there is no difference between a virtual image and a </a:t>
            </a:r>
            <a:r>
              <a:rPr lang="en-US" b="1" dirty="0" smtClean="0">
                <a:latin typeface="Arial Black" pitchFamily="34" charset="0"/>
              </a:rPr>
              <a:t>real image</a:t>
            </a:r>
            <a:r>
              <a:rPr lang="en-US" dirty="0" smtClean="0">
                <a:latin typeface="Arial Black" pitchFamily="34" charset="0"/>
              </a:rPr>
              <a:t>; that is, your eye can not tell the difference between the two.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t="16748"/>
          <a:stretch>
            <a:fillRect/>
          </a:stretch>
        </p:blipFill>
        <p:spPr bwMode="auto">
          <a:xfrm>
            <a:off x="457200" y="1524000"/>
            <a:ext cx="819352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593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67</Words>
  <Application>Microsoft Office PowerPoint</Application>
  <PresentationFormat>On-screen Show (4:3)</PresentationFormat>
  <Paragraphs>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Images</vt:lpstr>
      <vt:lpstr>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 Island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wayde putnam</dc:creator>
  <cp:lastModifiedBy>Wayde Putnam LHS</cp:lastModifiedBy>
  <cp:revision>25</cp:revision>
  <dcterms:created xsi:type="dcterms:W3CDTF">2011-11-02T18:55:37Z</dcterms:created>
  <dcterms:modified xsi:type="dcterms:W3CDTF">2015-05-26T18:07:05Z</dcterms:modified>
</cp:coreProperties>
</file>