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87BA3-0A50-4F22-8AE5-578B177FB3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5A55F-BF92-485E-948E-C6EBCDFE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4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5A55F-BF92-485E-948E-C6EBCDFE3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8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2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BE817-009C-421E-A259-292E5FDC728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0F69-31C7-436A-827C-A1D81C6F9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Lesson 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 angle of incidence creating an angle of refraction equal to 90° is called the critical angle.</a:t>
            </a:r>
          </a:p>
          <a:p>
            <a:r>
              <a:rPr lang="en-CA" dirty="0" smtClean="0"/>
              <a:t>An incident angle greater than the critical angle will always result in total internal reflection.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43350"/>
            <a:ext cx="2762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1838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86200"/>
            <a:ext cx="3724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Calculate the critical angle for light moving from diamond (n=2.40) to glycerine (</a:t>
            </a:r>
            <a:r>
              <a:rPr lang="en-CA" smtClean="0"/>
              <a:t>n=1.46).</a:t>
            </a:r>
            <a:endParaRPr lang="en-CA" dirty="0" smtClean="0"/>
          </a:p>
          <a:p>
            <a:r>
              <a:rPr lang="en-CA" dirty="0" smtClean="0"/>
              <a:t>Total Internal Reflection is the principle </a:t>
            </a:r>
            <a:r>
              <a:rPr lang="en-US" dirty="0" smtClean="0"/>
              <a:t>involved in Fiber Optics.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86200"/>
            <a:ext cx="4362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will be able to qualitatively and quantitatively describe the </a:t>
            </a:r>
            <a:r>
              <a:rPr lang="en-CA" dirty="0" err="1" smtClean="0"/>
              <a:t>behavior</a:t>
            </a:r>
            <a:r>
              <a:rPr lang="en-CA" dirty="0" smtClean="0"/>
              <a:t> of waves </a:t>
            </a:r>
            <a:r>
              <a:rPr lang="en-CA" smtClean="0"/>
              <a:t>as </a:t>
            </a:r>
            <a:r>
              <a:rPr lang="en-CA" smtClean="0"/>
              <a:t>they </a:t>
            </a:r>
            <a:r>
              <a:rPr lang="en-CA" dirty="0" smtClean="0"/>
              <a:t>pass from one medium to </a:t>
            </a:r>
            <a:r>
              <a:rPr lang="en-US" dirty="0" smtClean="0"/>
              <a:t>another.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6482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Refraction occurs when a wave changes the direction in which it is moving. This change in direction is caused by a change in speed as the wave passes from </a:t>
            </a:r>
            <a:r>
              <a:rPr lang="en-US" dirty="0" smtClean="0"/>
              <a:t>one medium to another.</a:t>
            </a:r>
          </a:p>
          <a:p>
            <a:r>
              <a:rPr lang="en-CA" dirty="0" smtClean="0"/>
              <a:t>As light travels from the water into the air, its path changes because light travels at different speeds, and the spoon appears to </a:t>
            </a:r>
            <a:r>
              <a:rPr lang="en-US" dirty="0" smtClean="0"/>
              <a:t>be bent.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667000"/>
            <a:ext cx="1752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v.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175260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For water waves, it was shown that as they slowed, going from one medium to another, they bent toward the normal.</a:t>
            </a:r>
          </a:p>
          <a:p>
            <a:r>
              <a:rPr lang="en-CA" dirty="0" smtClean="0"/>
              <a:t>Light also bends toward the </a:t>
            </a:r>
            <a:r>
              <a:rPr lang="en-US" dirty="0" smtClean="0"/>
              <a:t>normal (if travelling from less dense to more dense).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57575"/>
            <a:ext cx="2676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05200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v.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According to wave theory, light would bend toward the normal if it slowed down upon entering a different </a:t>
            </a:r>
            <a:r>
              <a:rPr lang="en-CA" smtClean="0"/>
              <a:t>(more dense</a:t>
            </a:r>
            <a:r>
              <a:rPr lang="en-CA" dirty="0" smtClean="0"/>
              <a:t>) medium.</a:t>
            </a:r>
          </a:p>
          <a:p>
            <a:r>
              <a:rPr lang="en-CA" dirty="0" smtClean="0"/>
              <a:t>According to Newton, if light were a </a:t>
            </a:r>
            <a:r>
              <a:rPr lang="en-US" dirty="0" smtClean="0"/>
              <a:t>particle, it would experience </a:t>
            </a:r>
            <a:r>
              <a:rPr lang="en-CA" dirty="0" smtClean="0"/>
              <a:t>gravitational attraction and speed up </a:t>
            </a:r>
            <a:r>
              <a:rPr lang="en-US" dirty="0" smtClean="0"/>
              <a:t>after entering a different medium.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v.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was not until 1850 (almost 120 years after Newton) that two French scientists, </a:t>
            </a:r>
            <a:r>
              <a:rPr lang="en-CA" dirty="0" err="1" smtClean="0"/>
              <a:t>Fizeau</a:t>
            </a:r>
            <a:r>
              <a:rPr lang="en-CA" dirty="0" smtClean="0"/>
              <a:t> and Foucault, were able to measure the speed of light in water. They found that it traveled slower in water compared to air, thus </a:t>
            </a:r>
            <a:r>
              <a:rPr lang="en-US" dirty="0" smtClean="0"/>
              <a:t>supporting the wave theory.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Snell’s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Snell had compared speed, wavelength and the angles of incidence and refraction to arrive at his equation.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The n is called the absolute index of refraction and is a ratio of how much light bends when it enters a different medium. Air is always 1.00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4731" r="10583" b="17204"/>
          <a:stretch>
            <a:fillRect/>
          </a:stretch>
        </p:blipFill>
        <p:spPr bwMode="auto">
          <a:xfrm>
            <a:off x="2895600" y="3124200"/>
            <a:ext cx="3352800" cy="12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of 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greater the index the more light bends or slows down. This means that all indices will be greater than 1.00.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61531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Light goes from water (n=1.33) to air. Calculate the angle in the air if the angle in </a:t>
            </a:r>
            <a:r>
              <a:rPr lang="en-US" dirty="0" smtClean="0"/>
              <a:t>the water is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47º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48º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49º</a:t>
            </a:r>
          </a:p>
          <a:p>
            <a:r>
              <a:rPr lang="en-CA" dirty="0" smtClean="0"/>
              <a:t>This is the angle at which light stops refracting and is reflected. It is the critical angle.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</Template>
  <TotalTime>23</TotalTime>
  <Words>433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cool</vt:lpstr>
      <vt:lpstr>Refraction </vt:lpstr>
      <vt:lpstr>Objective</vt:lpstr>
      <vt:lpstr>Definition</vt:lpstr>
      <vt:lpstr>Waves v. Particle</vt:lpstr>
      <vt:lpstr>Waves v. Particle</vt:lpstr>
      <vt:lpstr>Waves v. Particle</vt:lpstr>
      <vt:lpstr>Snell’s Law</vt:lpstr>
      <vt:lpstr>Index of Refraction</vt:lpstr>
      <vt:lpstr>Example 1</vt:lpstr>
      <vt:lpstr>Internal Reflection</vt:lpstr>
      <vt:lpstr>Example 2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Refraction </dc:title>
  <dc:creator>wayde putnam</dc:creator>
  <cp:lastModifiedBy>Wayde Putnam LHS</cp:lastModifiedBy>
  <cp:revision>5</cp:revision>
  <dcterms:created xsi:type="dcterms:W3CDTF">2010-04-13T14:35:52Z</dcterms:created>
  <dcterms:modified xsi:type="dcterms:W3CDTF">2015-04-28T20:38:04Z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TC300020921033</vt:lpwstr>
  </property>
</Properties>
</file>