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C6E1-76B4-4043-B97B-AAA99E0FA7C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A212D-5C3D-4461-A993-AC461F68AD0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t_Z7NdKgmY&amp;NR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Xi7o8cMPI0E&amp;NR=1" TargetMode="External"/><Relationship Id="rId4" Type="http://schemas.openxmlformats.org/officeDocument/2006/relationships/hyperlink" Target="http://www.youtube.com/watch?v=FjNnRyLexNM&amp;feature=relat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b="1" dirty="0"/>
              <a:t>The Electric Motor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3581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562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b="1" dirty="0"/>
              <a:t>The discovery of this force led to many </a:t>
            </a:r>
            <a:r>
              <a:rPr lang="en-CA" sz="3200" b="1" dirty="0" smtClean="0"/>
              <a:t>important </a:t>
            </a:r>
            <a:r>
              <a:rPr lang="en-US" sz="3200" b="1" dirty="0" smtClean="0"/>
              <a:t>inventions </a:t>
            </a:r>
            <a:r>
              <a:rPr lang="en-US" sz="3200" b="1" dirty="0"/>
              <a:t>such </a:t>
            </a:r>
            <a:r>
              <a:rPr lang="en-US" sz="3200" b="1" dirty="0" smtClean="0"/>
              <a:t>as: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sz="6000" b="1" dirty="0">
                <a:solidFill>
                  <a:srgbClr val="00FF00"/>
                </a:solidFill>
              </a:rPr>
              <a:t>The Electric </a:t>
            </a:r>
            <a:r>
              <a:rPr lang="en-US" sz="6000" b="1" dirty="0" smtClean="0">
                <a:solidFill>
                  <a:srgbClr val="00FF00"/>
                </a:solidFill>
              </a:rPr>
              <a:t>Motor</a:t>
            </a:r>
          </a:p>
          <a:p>
            <a:endParaRPr lang="en-US" b="1" dirty="0"/>
          </a:p>
          <a:p>
            <a:pPr>
              <a:buNone/>
            </a:pPr>
            <a:endParaRPr lang="en-US" b="1" dirty="0" smtClean="0"/>
          </a:p>
          <a:p>
            <a:r>
              <a:rPr lang="en-US" sz="6000" b="1" dirty="0">
                <a:solidFill>
                  <a:srgbClr val="FFFF00"/>
                </a:solidFill>
              </a:rPr>
              <a:t>The Galvanometer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Electric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72440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err="1"/>
              <a:t>Oersted's</a:t>
            </a:r>
            <a:r>
              <a:rPr lang="en-CA" b="1" dirty="0"/>
              <a:t> discovery that a current carrying wire </a:t>
            </a:r>
            <a:r>
              <a:rPr lang="en-CA" b="1" dirty="0" smtClean="0"/>
              <a:t>can experience </a:t>
            </a:r>
            <a:r>
              <a:rPr lang="en-CA" b="1" dirty="0"/>
              <a:t>a force in a </a:t>
            </a:r>
            <a:r>
              <a:rPr lang="en-CA" b="1" dirty="0" smtClean="0"/>
              <a:t>B-field </a:t>
            </a:r>
            <a:r>
              <a:rPr lang="en-US" b="1" dirty="0" smtClean="0"/>
              <a:t>interested </a:t>
            </a:r>
            <a:r>
              <a:rPr lang="en-US" b="1" dirty="0"/>
              <a:t>another </a:t>
            </a:r>
            <a:r>
              <a:rPr lang="en-US" b="1" dirty="0" smtClean="0"/>
              <a:t>giant </a:t>
            </a:r>
            <a:r>
              <a:rPr lang="en-CA" b="1" dirty="0" smtClean="0"/>
              <a:t>in </a:t>
            </a:r>
            <a:r>
              <a:rPr lang="en-CA" b="1" dirty="0"/>
              <a:t>the world of science: Michael Faraday.</a:t>
            </a:r>
          </a:p>
          <a:p>
            <a:r>
              <a:rPr lang="en-US" b="1" smtClean="0"/>
              <a:t>Faraday </a:t>
            </a:r>
            <a:r>
              <a:rPr lang="en-US" b="1" smtClean="0"/>
              <a:t>built </a:t>
            </a:r>
            <a:r>
              <a:rPr lang="en-US" b="1" dirty="0"/>
              <a:t>a simple </a:t>
            </a:r>
            <a:r>
              <a:rPr lang="en-US" b="1" dirty="0" smtClean="0"/>
              <a:t>motor </a:t>
            </a:r>
            <a:r>
              <a:rPr lang="en-CA" b="1" dirty="0" smtClean="0"/>
              <a:t>out </a:t>
            </a:r>
            <a:r>
              <a:rPr lang="en-CA" b="1" dirty="0"/>
              <a:t>of a current carrying </a:t>
            </a:r>
            <a:r>
              <a:rPr lang="en-CA" b="1" dirty="0" smtClean="0"/>
              <a:t>wire suspended </a:t>
            </a:r>
            <a:r>
              <a:rPr lang="en-CA" b="1" dirty="0"/>
              <a:t>in a pool of </a:t>
            </a:r>
            <a:r>
              <a:rPr lang="en-CA" b="1" dirty="0" smtClean="0"/>
              <a:t>mercury </a:t>
            </a:r>
            <a:r>
              <a:rPr lang="en-US" b="1" dirty="0" smtClean="0"/>
              <a:t>containing </a:t>
            </a:r>
            <a:r>
              <a:rPr lang="en-US" b="1" dirty="0"/>
              <a:t>a magnet</a:t>
            </a:r>
          </a:p>
          <a:p>
            <a:r>
              <a:rPr lang="en-US" b="1" dirty="0" smtClean="0"/>
              <a:t>This </a:t>
            </a:r>
            <a:r>
              <a:rPr lang="en-CA" b="1" dirty="0" smtClean="0"/>
              <a:t>acted </a:t>
            </a:r>
            <a:r>
              <a:rPr lang="en-CA" b="1" dirty="0"/>
              <a:t>as a forerunner </a:t>
            </a:r>
            <a:r>
              <a:rPr lang="en-CA" b="1" dirty="0" smtClean="0"/>
              <a:t>for </a:t>
            </a:r>
            <a:r>
              <a:rPr lang="en-US" b="1" dirty="0" smtClean="0"/>
              <a:t>other </a:t>
            </a:r>
            <a:r>
              <a:rPr lang="en-US" b="1" dirty="0"/>
              <a:t>modern electric motors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1431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 Simple Motor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791200" cy="47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38800" y="54102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Building a motor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Workings of an Electric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Made of </a:t>
            </a:r>
            <a:r>
              <a:rPr lang="en-US" b="1" dirty="0"/>
              <a:t>4 main parts:</a:t>
            </a:r>
          </a:p>
          <a:p>
            <a:r>
              <a:rPr lang="en-US" b="1" dirty="0"/>
              <a:t>1. Magnetic Field</a:t>
            </a:r>
          </a:p>
          <a:p>
            <a:r>
              <a:rPr lang="en-US" b="1" dirty="0"/>
              <a:t>2. Armature/Rotor</a:t>
            </a:r>
          </a:p>
          <a:p>
            <a:r>
              <a:rPr lang="en-US" b="1" dirty="0"/>
              <a:t>3. Brushes</a:t>
            </a:r>
          </a:p>
          <a:p>
            <a:r>
              <a:rPr lang="en-US" b="1" dirty="0"/>
              <a:t>4. Split Ring/</a:t>
            </a:r>
            <a:r>
              <a:rPr lang="en-US" b="1" dirty="0" err="1"/>
              <a:t>Commutator</a:t>
            </a:r>
            <a:endParaRPr lang="en-US" b="1" dirty="0"/>
          </a:p>
          <a:p>
            <a:r>
              <a:rPr lang="en-US" b="1" dirty="0"/>
              <a:t>*Note: this diagram </a:t>
            </a:r>
            <a:r>
              <a:rPr lang="en-US" b="1" dirty="0" smtClean="0"/>
              <a:t>uses conventional </a:t>
            </a:r>
            <a:r>
              <a:rPr lang="en-US" b="1" dirty="0"/>
              <a:t>current, </a:t>
            </a:r>
            <a:r>
              <a:rPr lang="en-US" b="1" dirty="0" smtClean="0"/>
              <a:t>so </a:t>
            </a:r>
            <a:r>
              <a:rPr lang="en-CA" b="1" dirty="0" smtClean="0"/>
              <a:t>you </a:t>
            </a:r>
            <a:r>
              <a:rPr lang="en-CA" b="1" dirty="0"/>
              <a:t>will need to use </a:t>
            </a:r>
            <a:r>
              <a:rPr lang="en-CA" b="1" dirty="0" smtClean="0"/>
              <a:t>your 3rd </a:t>
            </a:r>
            <a:r>
              <a:rPr lang="en-CA" b="1" dirty="0"/>
              <a:t>RHR to analyze it.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3432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The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2667000"/>
          </a:xfrm>
        </p:spPr>
        <p:txBody>
          <a:bodyPr>
            <a:normAutofit/>
          </a:bodyPr>
          <a:lstStyle/>
          <a:p>
            <a:r>
              <a:rPr lang="en-US" b="1" dirty="0" smtClean="0"/>
              <a:t>All </a:t>
            </a:r>
            <a:r>
              <a:rPr lang="en-CA" b="1" dirty="0" smtClean="0"/>
              <a:t>electric </a:t>
            </a:r>
            <a:r>
              <a:rPr lang="en-CA" b="1" dirty="0"/>
              <a:t>motors need an </a:t>
            </a:r>
            <a:r>
              <a:rPr lang="en-CA" b="1" dirty="0" smtClean="0"/>
              <a:t>external </a:t>
            </a:r>
            <a:r>
              <a:rPr lang="en-US" b="1" dirty="0" smtClean="0"/>
              <a:t>magnetic field provided by </a:t>
            </a:r>
            <a:r>
              <a:rPr lang="en-US" b="1" dirty="0"/>
              <a:t>a permanent magnet</a:t>
            </a:r>
          </a:p>
          <a:p>
            <a:r>
              <a:rPr lang="en-US" b="1" dirty="0" smtClean="0"/>
              <a:t>The </a:t>
            </a:r>
            <a:r>
              <a:rPr lang="en-CA" b="1" dirty="0" smtClean="0"/>
              <a:t>magnet </a:t>
            </a:r>
            <a:r>
              <a:rPr lang="en-CA" b="1" dirty="0"/>
              <a:t>and the apparatus holding it </a:t>
            </a:r>
            <a:r>
              <a:rPr lang="en-CA" b="1" dirty="0" smtClean="0"/>
              <a:t>is </a:t>
            </a:r>
            <a:r>
              <a:rPr lang="en-US" b="1" dirty="0" smtClean="0"/>
              <a:t>sometimes </a:t>
            </a:r>
            <a:r>
              <a:rPr lang="en-US" b="1" dirty="0"/>
              <a:t>called the </a:t>
            </a:r>
            <a:r>
              <a:rPr lang="en-US" b="1" dirty="0">
                <a:solidFill>
                  <a:srgbClr val="FF0000"/>
                </a:solidFill>
              </a:rPr>
              <a:t>stator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4295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The Armature/Rotor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 loop </a:t>
            </a:r>
            <a:r>
              <a:rPr lang="en-US" b="1" dirty="0"/>
              <a:t>of </a:t>
            </a:r>
            <a:r>
              <a:rPr lang="en-US" b="1" dirty="0" smtClean="0"/>
              <a:t>current carrying wire </a:t>
            </a:r>
          </a:p>
          <a:p>
            <a:r>
              <a:rPr lang="en-US" b="1" dirty="0" smtClean="0"/>
              <a:t>often more </a:t>
            </a:r>
            <a:r>
              <a:rPr lang="en-US" b="1" dirty="0"/>
              <a:t>than </a:t>
            </a:r>
            <a:r>
              <a:rPr lang="en-US" b="1" dirty="0" smtClean="0"/>
              <a:t>one loop </a:t>
            </a:r>
            <a:r>
              <a:rPr lang="en-US" b="1" dirty="0"/>
              <a:t>to increase </a:t>
            </a:r>
            <a:r>
              <a:rPr lang="en-US" b="1" dirty="0" smtClean="0"/>
              <a:t>the overall </a:t>
            </a:r>
            <a:r>
              <a:rPr lang="en-US" b="1" dirty="0"/>
              <a:t>force</a:t>
            </a:r>
          </a:p>
          <a:p>
            <a:r>
              <a:rPr lang="en-US" b="1" dirty="0" smtClean="0"/>
              <a:t>The direction </a:t>
            </a:r>
            <a:r>
              <a:rPr lang="en-US" b="1" dirty="0"/>
              <a:t>of </a:t>
            </a:r>
            <a:r>
              <a:rPr lang="en-US" b="1" dirty="0" smtClean="0"/>
              <a:t>the force </a:t>
            </a:r>
            <a:r>
              <a:rPr lang="en-US" b="1" dirty="0"/>
              <a:t>can be </a:t>
            </a:r>
            <a:r>
              <a:rPr lang="en-US" b="1" dirty="0" smtClean="0"/>
              <a:t>found using </a:t>
            </a:r>
            <a:r>
              <a:rPr lang="en-US" b="1" dirty="0"/>
              <a:t>the 3rd *HR</a:t>
            </a:r>
          </a:p>
          <a:p>
            <a:r>
              <a:rPr lang="en-US" b="1" dirty="0" smtClean="0"/>
              <a:t>The loop </a:t>
            </a:r>
            <a:r>
              <a:rPr lang="en-US" b="1" dirty="0"/>
              <a:t>is </a:t>
            </a:r>
            <a:r>
              <a:rPr lang="en-US" b="1" dirty="0" smtClean="0"/>
              <a:t>attached to </a:t>
            </a:r>
            <a:r>
              <a:rPr lang="en-US" b="1" dirty="0"/>
              <a:t>the payload (</a:t>
            </a:r>
            <a:r>
              <a:rPr lang="en-US" b="1" dirty="0" smtClean="0"/>
              <a:t>what you </a:t>
            </a:r>
            <a:r>
              <a:rPr lang="en-US" b="1" dirty="0"/>
              <a:t>want to spin...)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276600" cy="46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Brushes </a:t>
            </a:r>
            <a:r>
              <a:rPr lang="en-US" b="1" dirty="0" smtClean="0"/>
              <a:t>and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4</a:t>
            </a:r>
            <a:r>
              <a:rPr lang="en-US" b="1" dirty="0"/>
              <a:t>. Split Ring/</a:t>
            </a:r>
            <a:r>
              <a:rPr lang="en-US" b="1" dirty="0" err="1"/>
              <a:t>Commutator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In </a:t>
            </a:r>
            <a:r>
              <a:rPr lang="en-CA" b="1" dirty="0" smtClean="0"/>
              <a:t>order </a:t>
            </a:r>
            <a:r>
              <a:rPr lang="en-CA" b="1" dirty="0"/>
              <a:t>for the motor </a:t>
            </a:r>
            <a:r>
              <a:rPr lang="en-CA" b="1" dirty="0" smtClean="0"/>
              <a:t>to </a:t>
            </a:r>
            <a:r>
              <a:rPr lang="en-US" b="1" dirty="0" smtClean="0"/>
              <a:t>keep </a:t>
            </a:r>
            <a:r>
              <a:rPr lang="en-US" b="1" dirty="0"/>
              <a:t>spinning, </a:t>
            </a:r>
            <a:r>
              <a:rPr lang="en-US" b="1" dirty="0" smtClean="0"/>
              <a:t>the direction </a:t>
            </a:r>
            <a:r>
              <a:rPr lang="en-US" b="1" dirty="0"/>
              <a:t>of the </a:t>
            </a:r>
            <a:r>
              <a:rPr lang="en-US" b="1" dirty="0" smtClean="0"/>
              <a:t>current must </a:t>
            </a:r>
            <a:r>
              <a:rPr lang="en-US" b="1" dirty="0"/>
              <a:t>reverse every </a:t>
            </a:r>
            <a:r>
              <a:rPr lang="en-US" b="1" dirty="0" smtClean="0"/>
              <a:t>half-rotation</a:t>
            </a:r>
            <a:endParaRPr lang="en-US" b="1" dirty="0"/>
          </a:p>
          <a:p>
            <a:r>
              <a:rPr lang="en-US" b="1" dirty="0" smtClean="0"/>
              <a:t>The split </a:t>
            </a:r>
            <a:r>
              <a:rPr lang="en-US" b="1" dirty="0"/>
              <a:t>ring contains </a:t>
            </a:r>
            <a:r>
              <a:rPr lang="en-US" b="1" dirty="0" smtClean="0"/>
              <a:t>a gap </a:t>
            </a:r>
            <a:r>
              <a:rPr lang="en-US" b="1" dirty="0"/>
              <a:t>that </a:t>
            </a:r>
            <a:r>
              <a:rPr lang="en-US" b="1" dirty="0" smtClean="0"/>
              <a:t>momentarily breaks </a:t>
            </a:r>
            <a:r>
              <a:rPr lang="en-US" b="1" dirty="0"/>
              <a:t>the circuit </a:t>
            </a:r>
            <a:r>
              <a:rPr lang="en-US" b="1" dirty="0" smtClean="0"/>
              <a:t>before allowing </a:t>
            </a:r>
            <a:r>
              <a:rPr lang="en-US" b="1" dirty="0"/>
              <a:t>current </a:t>
            </a:r>
            <a:r>
              <a:rPr lang="en-US" b="1" dirty="0" smtClean="0"/>
              <a:t>to reverse</a:t>
            </a:r>
            <a:endParaRPr lang="en-US" b="1" dirty="0"/>
          </a:p>
          <a:p>
            <a:r>
              <a:rPr lang="en-US" b="1" dirty="0" smtClean="0"/>
              <a:t>The brushes </a:t>
            </a:r>
            <a:r>
              <a:rPr lang="en-US" b="1" dirty="0"/>
              <a:t>provide </a:t>
            </a:r>
            <a:r>
              <a:rPr lang="en-US" b="1" dirty="0" smtClean="0"/>
              <a:t>a contact </a:t>
            </a:r>
            <a:r>
              <a:rPr lang="en-US" b="1" dirty="0"/>
              <a:t>point </a:t>
            </a:r>
            <a:r>
              <a:rPr lang="en-US" b="1" dirty="0" smtClean="0"/>
              <a:t>between the </a:t>
            </a:r>
            <a:r>
              <a:rPr lang="en-US" b="1" dirty="0"/>
              <a:t>armature and </a:t>
            </a:r>
            <a:r>
              <a:rPr lang="en-US" b="1" dirty="0" smtClean="0"/>
              <a:t>the split </a:t>
            </a:r>
            <a:r>
              <a:rPr lang="en-US" b="1" dirty="0"/>
              <a:t>ring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200400" cy="42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4800"/>
            <a:ext cx="3124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05200"/>
            <a:ext cx="30384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30480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http://www.youtube.com/watch?v=FjNnRyLexNM&amp;feature=related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61722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http://www.youtube.com/watch?v=Xi7o8cMPI0E&amp;NR=1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explain, quantitatively, the effect of an external magnetic field on a </a:t>
            </a:r>
            <a:r>
              <a:rPr lang="en-CA" dirty="0" smtClean="0"/>
              <a:t>current-carrying </a:t>
            </a:r>
            <a:r>
              <a:rPr lang="en-US" dirty="0" smtClean="0"/>
              <a:t>conductor</a:t>
            </a:r>
            <a:r>
              <a:rPr lang="en-US" dirty="0"/>
              <a:t>.</a:t>
            </a:r>
          </a:p>
          <a:p>
            <a:r>
              <a:rPr lang="en-CA" dirty="0" smtClean="0"/>
              <a:t>describe</a:t>
            </a:r>
            <a:r>
              <a:rPr lang="en-CA" dirty="0"/>
              <a:t>, qualitatively, the effects of moving a conductor in an </a:t>
            </a:r>
            <a:r>
              <a:rPr lang="en-CA" dirty="0" smtClean="0"/>
              <a:t>external magnetic </a:t>
            </a:r>
            <a:r>
              <a:rPr lang="en-CA" dirty="0"/>
              <a:t>field, in terms of moving charges in a magnetic field.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Diploma Question Alert!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2536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Diploma Question Alert!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447799"/>
            <a:ext cx="8153401" cy="44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Diploma Question Alert!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9616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Diploma Question Alert!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77000" cy="433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Carrying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Recall Hans </a:t>
            </a:r>
            <a:r>
              <a:rPr lang="en-US" b="1" dirty="0"/>
              <a:t>Christian </a:t>
            </a:r>
            <a:r>
              <a:rPr lang="en-US" b="1" dirty="0" err="1" smtClean="0"/>
              <a:t>Oersted‘s</a:t>
            </a:r>
            <a:r>
              <a:rPr lang="en-US" b="1" dirty="0" smtClean="0"/>
              <a:t> discovery</a:t>
            </a:r>
            <a:r>
              <a:rPr lang="en-US" b="1" dirty="0"/>
              <a:t>:</a:t>
            </a:r>
          </a:p>
          <a:p>
            <a:r>
              <a:rPr lang="en-US" b="1" dirty="0"/>
              <a:t>"A current </a:t>
            </a:r>
            <a:r>
              <a:rPr lang="en-US" b="1" dirty="0" smtClean="0"/>
              <a:t>carrying wire </a:t>
            </a:r>
            <a:r>
              <a:rPr lang="en-US" b="1" dirty="0"/>
              <a:t>produces </a:t>
            </a:r>
            <a:r>
              <a:rPr lang="en-US" b="1" dirty="0" smtClean="0"/>
              <a:t>a magnetic </a:t>
            </a:r>
            <a:r>
              <a:rPr lang="en-US" b="1" dirty="0"/>
              <a:t>field!"</a:t>
            </a:r>
          </a:p>
          <a:p>
            <a:r>
              <a:rPr lang="en-US" b="1" dirty="0" smtClean="0"/>
              <a:t>We can </a:t>
            </a:r>
            <a:r>
              <a:rPr lang="en-US" b="1" dirty="0"/>
              <a:t>determine </a:t>
            </a:r>
            <a:r>
              <a:rPr lang="en-US" b="1" dirty="0" smtClean="0"/>
              <a:t>the direction </a:t>
            </a:r>
            <a:r>
              <a:rPr lang="en-US" b="1" dirty="0"/>
              <a:t>of this </a:t>
            </a:r>
            <a:r>
              <a:rPr lang="en-US" b="1" dirty="0" smtClean="0"/>
              <a:t>B-field using </a:t>
            </a:r>
            <a:r>
              <a:rPr lang="en-US" b="1" dirty="0"/>
              <a:t>the first LHR: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571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2867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52600"/>
          </a:xfrm>
        </p:spPr>
        <p:txBody>
          <a:bodyPr/>
          <a:lstStyle/>
          <a:p>
            <a:r>
              <a:rPr lang="en-US" b="1" dirty="0" smtClean="0"/>
              <a:t>We </a:t>
            </a:r>
            <a:r>
              <a:rPr lang="en-CA" b="1" dirty="0" smtClean="0"/>
              <a:t>have </a:t>
            </a:r>
            <a:r>
              <a:rPr lang="en-CA" b="1" dirty="0"/>
              <a:t>also seen that charged particles placed in </a:t>
            </a:r>
            <a:r>
              <a:rPr lang="en-CA" b="1" dirty="0" smtClean="0"/>
              <a:t>an external </a:t>
            </a:r>
            <a:r>
              <a:rPr lang="en-CA" b="1" dirty="0"/>
              <a:t>magnetic field experience a magnetic force: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5715000" cy="178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Force in a Current Carrying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/>
              <a:t>A current carrying wire placed in an external </a:t>
            </a:r>
            <a:r>
              <a:rPr lang="en-CA" b="1" dirty="0" smtClean="0"/>
              <a:t>magnetic field </a:t>
            </a:r>
            <a:r>
              <a:rPr lang="en-CA" b="1" dirty="0"/>
              <a:t>experiences a magnetic force, just like a </a:t>
            </a:r>
            <a:r>
              <a:rPr lang="en-CA" b="1" dirty="0" smtClean="0"/>
              <a:t>point </a:t>
            </a:r>
            <a:r>
              <a:rPr lang="en-US" b="1" dirty="0" smtClean="0"/>
              <a:t>charge</a:t>
            </a:r>
            <a:r>
              <a:rPr lang="en-US" b="1" dirty="0"/>
              <a:t>.</a:t>
            </a:r>
          </a:p>
          <a:p>
            <a:r>
              <a:rPr lang="en-US" b="1" dirty="0"/>
              <a:t>The direction of </a:t>
            </a:r>
            <a:r>
              <a:rPr lang="en-US" b="1" dirty="0" smtClean="0"/>
              <a:t>the </a:t>
            </a:r>
            <a:r>
              <a:rPr lang="en-CA" b="1" dirty="0" smtClean="0"/>
              <a:t>force </a:t>
            </a:r>
            <a:r>
              <a:rPr lang="en-CA" b="1" dirty="0"/>
              <a:t>can be found </a:t>
            </a:r>
            <a:r>
              <a:rPr lang="en-CA" b="1" dirty="0" smtClean="0"/>
              <a:t>by </a:t>
            </a:r>
            <a:r>
              <a:rPr lang="en-US" b="1" dirty="0" smtClean="0"/>
              <a:t>using </a:t>
            </a:r>
            <a:r>
              <a:rPr lang="en-US" b="1" dirty="0"/>
              <a:t>the 3rd LHR.</a:t>
            </a:r>
          </a:p>
          <a:p>
            <a:r>
              <a:rPr lang="en-CA" b="1" dirty="0" smtClean="0"/>
              <a:t>The </a:t>
            </a:r>
            <a:r>
              <a:rPr lang="en-CA" b="1" dirty="0"/>
              <a:t>magnitude of the force can be found using </a:t>
            </a:r>
            <a:r>
              <a:rPr lang="en-CA" b="1" dirty="0" smtClean="0"/>
              <a:t>the </a:t>
            </a:r>
            <a:r>
              <a:rPr lang="en-US" b="1" dirty="0" smtClean="0"/>
              <a:t>equation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029200"/>
            <a:ext cx="2514600" cy="16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t0.gstatic.com/images?q=tbn:87_8DUHXn8LQpM:http://onlinephys.com/magnet8.gif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30099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434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Times New Roman</vt:lpstr>
      <vt:lpstr>Office Theme</vt:lpstr>
      <vt:lpstr>The Electric Motor</vt:lpstr>
      <vt:lpstr>Objectives</vt:lpstr>
      <vt:lpstr>Diploma Question Alert!</vt:lpstr>
      <vt:lpstr>Diploma Question Alert!</vt:lpstr>
      <vt:lpstr>Diploma Question Alert!</vt:lpstr>
      <vt:lpstr>Diploma Question Alert!</vt:lpstr>
      <vt:lpstr>Current Carrying Wires</vt:lpstr>
      <vt:lpstr>Force…</vt:lpstr>
      <vt:lpstr>Force in a Current Carrying Wire</vt:lpstr>
      <vt:lpstr>The discovery of this force led to many important inventions such as:</vt:lpstr>
      <vt:lpstr>The Electric Motor</vt:lpstr>
      <vt:lpstr>Building a Simple Motor</vt:lpstr>
      <vt:lpstr>Workings of an Electric Motor</vt:lpstr>
      <vt:lpstr>1. The Magnetic Field</vt:lpstr>
      <vt:lpstr>2. The Armature/Rotor</vt:lpstr>
      <vt:lpstr>3. Brushes and  4. Split Ring/Commutator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Electric Motor</dc:title>
  <dc:creator>wayde putnam</dc:creator>
  <cp:lastModifiedBy>Wayde Putnam LHS</cp:lastModifiedBy>
  <cp:revision>2</cp:revision>
  <dcterms:created xsi:type="dcterms:W3CDTF">2010-11-18T18:03:07Z</dcterms:created>
  <dcterms:modified xsi:type="dcterms:W3CDTF">2014-03-25T18:50:11Z</dcterms:modified>
</cp:coreProperties>
</file>