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B7A6-2FAA-4FD6-BC36-EBEFAE4B614C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0E2A-FA0C-4234-A6D0-3DB638436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55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239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8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457200"/>
            <a:ext cx="806680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3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82544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2667000" cy="18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368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32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"/>
            <a:ext cx="5715000" cy="49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4757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755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750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16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1</cp:revision>
  <dcterms:created xsi:type="dcterms:W3CDTF">2011-10-13T19:42:02Z</dcterms:created>
  <dcterms:modified xsi:type="dcterms:W3CDTF">2011-10-13T19:53:20Z</dcterms:modified>
</cp:coreProperties>
</file>