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F6F4-63B9-46EC-9D9F-F59C2394A46F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1BC5-2F0D-4986-A551-0EC30799E90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Charged Particles in Electric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Behaviour</a:t>
            </a:r>
            <a:r>
              <a:rPr lang="en-US" dirty="0" smtClean="0"/>
              <a:t> of Particles and Newton’s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 </a:t>
            </a:r>
            <a:r>
              <a:rPr lang="en-CA" b="1" dirty="0" smtClean="0"/>
              <a:t>electric </a:t>
            </a:r>
            <a:r>
              <a:rPr lang="en-CA" b="1" dirty="0"/>
              <a:t>field shows the direction and </a:t>
            </a:r>
            <a:r>
              <a:rPr lang="en-CA" b="1" dirty="0" smtClean="0"/>
              <a:t>relative magnitude </a:t>
            </a:r>
            <a:r>
              <a:rPr lang="en-CA" b="1" dirty="0"/>
              <a:t>of an electric force. (Field theory, E = F/q)</a:t>
            </a:r>
          </a:p>
          <a:p>
            <a:r>
              <a:rPr lang="en-US" b="1" dirty="0" smtClean="0"/>
              <a:t>The </a:t>
            </a:r>
            <a:r>
              <a:rPr lang="en-CA" b="1" dirty="0" smtClean="0"/>
              <a:t>electric </a:t>
            </a:r>
            <a:r>
              <a:rPr lang="en-CA" b="1" dirty="0"/>
              <a:t>force will cause an acceleration</a:t>
            </a:r>
            <a:r>
              <a:rPr lang="en-CA" b="1" dirty="0" smtClean="0"/>
              <a:t>. </a:t>
            </a:r>
            <a:r>
              <a:rPr lang="en-US" b="1" dirty="0" smtClean="0"/>
              <a:t>(</a:t>
            </a:r>
            <a:r>
              <a:rPr lang="en-US" b="1" dirty="0"/>
              <a:t>Newton's Second Law)</a:t>
            </a:r>
          </a:p>
          <a:p>
            <a:r>
              <a:rPr lang="en-US" b="1" dirty="0" smtClean="0"/>
              <a:t>An </a:t>
            </a:r>
            <a:r>
              <a:rPr lang="en-CA" b="1" dirty="0" smtClean="0"/>
              <a:t>acceleration </a:t>
            </a:r>
            <a:r>
              <a:rPr lang="en-CA" b="1" dirty="0"/>
              <a:t>will cause an object to start </a:t>
            </a:r>
            <a:r>
              <a:rPr lang="en-CA" b="1" dirty="0" smtClean="0"/>
              <a:t>moving one </a:t>
            </a:r>
            <a:r>
              <a:rPr lang="en-CA" b="1" dirty="0"/>
              <a:t>direction or another. (Newton's First Law)</a:t>
            </a:r>
          </a:p>
          <a:p>
            <a:r>
              <a:rPr lang="en-CA" b="1" dirty="0"/>
              <a:t>So, if we place a charged particle in an electric </a:t>
            </a:r>
            <a:r>
              <a:rPr lang="en-CA" b="1" dirty="0" smtClean="0"/>
              <a:t>field, it </a:t>
            </a:r>
            <a:r>
              <a:rPr lang="en-CA" b="1" dirty="0"/>
              <a:t>will start to accelerate!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Recall the two categories of fields: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Non-uniform fields</a:t>
            </a:r>
            <a:endParaRPr lang="en-US" b="1" dirty="0"/>
          </a:p>
          <a:p>
            <a:pPr lvl="1"/>
            <a:r>
              <a:rPr lang="en-US" b="1" dirty="0" smtClean="0"/>
              <a:t>Produced </a:t>
            </a:r>
            <a:r>
              <a:rPr lang="en-CA" b="1" dirty="0" smtClean="0"/>
              <a:t>by </a:t>
            </a:r>
            <a:r>
              <a:rPr lang="en-CA" b="1" dirty="0"/>
              <a:t>single point charges or </a:t>
            </a:r>
            <a:r>
              <a:rPr lang="en-CA" b="1" dirty="0" smtClean="0"/>
              <a:t>spheres </a:t>
            </a:r>
          </a:p>
          <a:p>
            <a:pPr lvl="1"/>
            <a:r>
              <a:rPr lang="en-US" b="1" dirty="0" smtClean="0"/>
              <a:t>The </a:t>
            </a:r>
            <a:r>
              <a:rPr lang="en-CA" b="1" dirty="0" smtClean="0"/>
              <a:t>field </a:t>
            </a:r>
            <a:r>
              <a:rPr lang="en-CA" b="1" dirty="0"/>
              <a:t>changes as the position of the test </a:t>
            </a:r>
            <a:r>
              <a:rPr lang="en-CA" b="1" dirty="0" smtClean="0"/>
              <a:t>charge </a:t>
            </a:r>
            <a:r>
              <a:rPr lang="en-US" b="1" dirty="0" smtClean="0"/>
              <a:t>changes </a:t>
            </a:r>
          </a:p>
          <a:p>
            <a:pPr lvl="1"/>
            <a:r>
              <a:rPr lang="en-US" b="1" dirty="0" smtClean="0"/>
              <a:t>Described by </a:t>
            </a:r>
            <a:r>
              <a:rPr lang="en-US" b="1" dirty="0"/>
              <a:t>the equation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19600"/>
            <a:ext cx="1828800" cy="135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95800"/>
            <a:ext cx="219040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343400"/>
            <a:ext cx="22098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143000" y="60960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**In </a:t>
            </a:r>
            <a:r>
              <a:rPr lang="en-US" b="1" dirty="0"/>
              <a:t>a </a:t>
            </a:r>
            <a:r>
              <a:rPr lang="en-US" b="1" dirty="0" smtClean="0"/>
              <a:t>non-uniform </a:t>
            </a:r>
            <a:r>
              <a:rPr lang="en-CA" b="1" dirty="0" smtClean="0"/>
              <a:t>field</a:t>
            </a:r>
            <a:r>
              <a:rPr lang="en-CA" b="1" dirty="0"/>
              <a:t>, the field strength is </a:t>
            </a:r>
            <a:r>
              <a:rPr lang="en-CA" b="1" dirty="0" smtClean="0"/>
              <a:t>constantly changing</a:t>
            </a:r>
            <a:r>
              <a:rPr lang="en-CA" b="1" dirty="0"/>
              <a:t>. This makes a full analysis of the </a:t>
            </a:r>
            <a:r>
              <a:rPr lang="en-CA" b="1" dirty="0" smtClean="0"/>
              <a:t>motion beyond </a:t>
            </a:r>
            <a:r>
              <a:rPr lang="en-CA" b="1" dirty="0"/>
              <a:t>our scope (needs calculus).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2. </a:t>
            </a:r>
            <a:r>
              <a:rPr lang="en-US" b="1" dirty="0"/>
              <a:t>Uniform Fields</a:t>
            </a:r>
          </a:p>
          <a:p>
            <a:pPr lvl="1"/>
            <a:r>
              <a:rPr lang="en-US" b="1" dirty="0" smtClean="0"/>
              <a:t>Produced by </a:t>
            </a:r>
            <a:r>
              <a:rPr lang="en-US" b="1" dirty="0"/>
              <a:t>parallel </a:t>
            </a:r>
            <a:r>
              <a:rPr lang="en-US" b="1" dirty="0" smtClean="0"/>
              <a:t>plates field</a:t>
            </a:r>
          </a:p>
          <a:p>
            <a:pPr lvl="1"/>
            <a:r>
              <a:rPr lang="en-US" b="1" dirty="0" smtClean="0"/>
              <a:t>has </a:t>
            </a:r>
            <a:r>
              <a:rPr lang="en-US" b="1" dirty="0"/>
              <a:t>the same </a:t>
            </a:r>
            <a:r>
              <a:rPr lang="en-US" b="1" dirty="0" smtClean="0"/>
              <a:t>strength everywhere</a:t>
            </a:r>
          </a:p>
          <a:p>
            <a:pPr lvl="1"/>
            <a:r>
              <a:rPr lang="en-US" b="1" dirty="0" smtClean="0"/>
              <a:t>Described by </a:t>
            </a:r>
            <a:r>
              <a:rPr lang="en-US" b="1" dirty="0" err="1"/>
              <a:t>eqns</a:t>
            </a:r>
            <a:r>
              <a:rPr lang="en-US" b="1" dirty="0"/>
              <a:t>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895600"/>
            <a:ext cx="235131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667000"/>
            <a:ext cx="1981200" cy="171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"/>
            <a:ext cx="1752600" cy="17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648200"/>
            <a:ext cx="2343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Two parallel plates are connected to a battery </a:t>
            </a:r>
            <a:r>
              <a:rPr lang="en-CA" b="1" dirty="0" smtClean="0"/>
              <a:t>as shown</a:t>
            </a:r>
            <a:r>
              <a:rPr lang="en-CA" b="1" dirty="0"/>
              <a:t>. The battery supplies a potential of 2000 V. </a:t>
            </a:r>
            <a:r>
              <a:rPr lang="en-CA" b="1" dirty="0" smtClean="0"/>
              <a:t>A sphere </a:t>
            </a:r>
            <a:r>
              <a:rPr lang="en-CA" b="1" dirty="0"/>
              <a:t>of mass 3.0 x </a:t>
            </a:r>
            <a:r>
              <a:rPr lang="en-CA" b="1" dirty="0" smtClean="0"/>
              <a:t>10</a:t>
            </a:r>
            <a:r>
              <a:rPr lang="en-CA" b="1" baseline="30000" dirty="0" smtClean="0"/>
              <a:t>-15 </a:t>
            </a:r>
            <a:r>
              <a:rPr lang="en-CA" b="1" dirty="0" smtClean="0"/>
              <a:t>kg </a:t>
            </a:r>
            <a:r>
              <a:rPr lang="en-CA" b="1" dirty="0"/>
              <a:t>and q = +2.6 x </a:t>
            </a:r>
            <a:r>
              <a:rPr lang="en-CA" b="1" dirty="0" smtClean="0"/>
              <a:t>10</a:t>
            </a:r>
            <a:r>
              <a:rPr lang="en-CA" b="1" baseline="30000" dirty="0" smtClean="0"/>
              <a:t>-12 </a:t>
            </a:r>
            <a:r>
              <a:rPr lang="en-US" b="1" dirty="0" smtClean="0"/>
              <a:t>C is </a:t>
            </a:r>
            <a:r>
              <a:rPr lang="en-CA" b="1" dirty="0" smtClean="0"/>
              <a:t>placed </a:t>
            </a:r>
            <a:r>
              <a:rPr lang="en-CA" b="1" dirty="0"/>
              <a:t>on the +</a:t>
            </a:r>
            <a:r>
              <a:rPr lang="en-CA" b="1" dirty="0" err="1"/>
              <a:t>ive</a:t>
            </a:r>
            <a:r>
              <a:rPr lang="en-CA" b="1" dirty="0"/>
              <a:t> plate and released. Ignoring gravity,</a:t>
            </a:r>
          </a:p>
          <a:p>
            <a:r>
              <a:rPr lang="en-CA" b="1" dirty="0"/>
              <a:t>a) what is the motion of the sphere?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648199"/>
            <a:ext cx="2667000" cy="21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b) if the separation between the plates is 4.5 cm, what </a:t>
            </a:r>
            <a:r>
              <a:rPr lang="en-CA" b="1" dirty="0" smtClean="0"/>
              <a:t>is </a:t>
            </a:r>
            <a:r>
              <a:rPr lang="en-US" b="1" dirty="0" smtClean="0"/>
              <a:t>the </a:t>
            </a:r>
            <a:r>
              <a:rPr lang="en-US" b="1" dirty="0"/>
              <a:t>electric field strength?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CA" b="1" dirty="0"/>
              <a:t>A small charge of mass 5.0 x </a:t>
            </a:r>
            <a:r>
              <a:rPr lang="en-CA" b="1" dirty="0" smtClean="0"/>
              <a:t>10</a:t>
            </a:r>
            <a:r>
              <a:rPr lang="en-CA" b="1" baseline="30000" dirty="0" smtClean="0"/>
              <a:t>-4 </a:t>
            </a:r>
            <a:r>
              <a:rPr lang="en-US" b="1" dirty="0" smtClean="0"/>
              <a:t>kg </a:t>
            </a:r>
            <a:r>
              <a:rPr lang="en-US" b="1" dirty="0"/>
              <a:t>traveling at </a:t>
            </a:r>
            <a:r>
              <a:rPr lang="en-US" b="1" dirty="0" smtClean="0"/>
              <a:t>350 </a:t>
            </a:r>
            <a:r>
              <a:rPr lang="en-CA" b="1" dirty="0" smtClean="0"/>
              <a:t>m/s </a:t>
            </a:r>
            <a:r>
              <a:rPr lang="en-CA" b="1" dirty="0"/>
              <a:t>goes into a parallel plate capacitor as shown. </a:t>
            </a:r>
            <a:r>
              <a:rPr lang="en-CA" b="1" dirty="0" smtClean="0"/>
              <a:t>The separation </a:t>
            </a:r>
            <a:r>
              <a:rPr lang="en-CA" b="1" dirty="0"/>
              <a:t>between plates is 5.50 cm and the </a:t>
            </a:r>
            <a:r>
              <a:rPr lang="en-CA" b="1" dirty="0" smtClean="0"/>
              <a:t> potential difference </a:t>
            </a:r>
            <a:r>
              <a:rPr lang="en-CA" b="1" dirty="0"/>
              <a:t>between plates is 1000 V. The test </a:t>
            </a:r>
            <a:r>
              <a:rPr lang="en-CA" b="1" dirty="0" smtClean="0"/>
              <a:t>charge has </a:t>
            </a:r>
            <a:r>
              <a:rPr lang="en-CA" b="1" dirty="0"/>
              <a:t>a q = +3.00 </a:t>
            </a:r>
            <a:r>
              <a:rPr lang="en-CA" b="1" dirty="0" err="1"/>
              <a:t>μC</a:t>
            </a:r>
            <a:r>
              <a:rPr lang="en-CA" b="1" dirty="0"/>
              <a:t>.</a:t>
            </a:r>
          </a:p>
          <a:p>
            <a:r>
              <a:rPr lang="en-CA" b="1" dirty="0" smtClean="0"/>
              <a:t>a</a:t>
            </a:r>
            <a:r>
              <a:rPr lang="en-CA" b="1" dirty="0"/>
              <a:t>) Which plate is the positive plate in the capacitor?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953000"/>
            <a:ext cx="390229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/>
              <a:t>b) Assuming the charge enters at the top of the </a:t>
            </a:r>
            <a:r>
              <a:rPr lang="en-CA" b="1" dirty="0" smtClean="0"/>
              <a:t>capacitor how </a:t>
            </a:r>
            <a:r>
              <a:rPr lang="en-CA" b="1" dirty="0"/>
              <a:t>far from the entrance will the charge hit the </a:t>
            </a:r>
            <a:r>
              <a:rPr lang="en-CA" b="1" dirty="0" smtClean="0"/>
              <a:t>bottom </a:t>
            </a:r>
            <a:r>
              <a:rPr lang="en-US" b="1" dirty="0" smtClean="0"/>
              <a:t>plate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434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b="1" dirty="0"/>
              <a:t>c) What is the final velocity of the particle when it </a:t>
            </a:r>
            <a:r>
              <a:rPr lang="en-CA" b="1"/>
              <a:t>hits </a:t>
            </a:r>
            <a:r>
              <a:rPr lang="en-CA" b="1" smtClean="0"/>
              <a:t>the </a:t>
            </a:r>
            <a:r>
              <a:rPr lang="en-US" b="1" smtClean="0"/>
              <a:t>bottom </a:t>
            </a:r>
            <a:r>
              <a:rPr lang="en-US" b="1" dirty="0"/>
              <a:t>plate?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347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Charged Particles in Electric Fields</vt:lpstr>
      <vt:lpstr>Behaviour of Particles and Newton’s Laws</vt:lpstr>
      <vt:lpstr>Recall the two categories of fields:</vt:lpstr>
      <vt:lpstr>Slide 4</vt:lpstr>
      <vt:lpstr>Examples</vt:lpstr>
      <vt:lpstr>Slide 6</vt:lpstr>
      <vt:lpstr>Examples</vt:lpstr>
      <vt:lpstr>Slide 8</vt:lpstr>
      <vt:lpstr>Slide 9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Charged Particles in Electric Fields</dc:title>
  <dc:creator>wayde putnam</dc:creator>
  <cp:lastModifiedBy>wayde putnam</cp:lastModifiedBy>
  <cp:revision>1</cp:revision>
  <dcterms:created xsi:type="dcterms:W3CDTF">2010-10-12T18:01:23Z</dcterms:created>
  <dcterms:modified xsi:type="dcterms:W3CDTF">2010-10-12T18:24:27Z</dcterms:modified>
</cp:coreProperties>
</file>