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78E8-C792-4A3C-AD81-40240088A71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A505-FE05-495F-BD95-858D2AB5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78E8-C792-4A3C-AD81-40240088A71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A505-FE05-495F-BD95-858D2AB5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78E8-C792-4A3C-AD81-40240088A71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A505-FE05-495F-BD95-858D2AB5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78E8-C792-4A3C-AD81-40240088A71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A505-FE05-495F-BD95-858D2AB5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78E8-C792-4A3C-AD81-40240088A71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A505-FE05-495F-BD95-858D2AB5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78E8-C792-4A3C-AD81-40240088A71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A505-FE05-495F-BD95-858D2AB5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78E8-C792-4A3C-AD81-40240088A71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A505-FE05-495F-BD95-858D2AB5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78E8-C792-4A3C-AD81-40240088A71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A505-FE05-495F-BD95-858D2AB5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78E8-C792-4A3C-AD81-40240088A71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A505-FE05-495F-BD95-858D2AB5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78E8-C792-4A3C-AD81-40240088A71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A505-FE05-495F-BD95-858D2AB5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78E8-C792-4A3C-AD81-40240088A71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A505-FE05-495F-BD95-858D2AB5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78E8-C792-4A3C-AD81-40240088A71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EA505-FE05-495F-BD95-858D2AB5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alberta.ca/admin/testing/diplomaexams/exambulletins.asp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879504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"/>
            <a:ext cx="7467600" cy="641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"/>
            <a:ext cx="7467600" cy="534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772400" cy="646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0999"/>
            <a:ext cx="8001000" cy="623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66800"/>
            <a:ext cx="775982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795130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43000"/>
            <a:ext cx="2362200" cy="54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676400"/>
            <a:ext cx="7315200" cy="47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533400"/>
            <a:ext cx="305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7772400" cy="520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67114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534400" cy="406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371600" y="5181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Physics Exam Bulletin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503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7315200" cy="6000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40850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8015839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153400" cy="613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8004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</Words>
  <Application>Microsoft Office PowerPoint</Application>
  <PresentationFormat>On-screen Show (4:3)</PresentationFormat>
  <Paragraphs>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</cp:lastModifiedBy>
  <cp:revision>3</cp:revision>
  <dcterms:created xsi:type="dcterms:W3CDTF">2011-09-22T16:12:47Z</dcterms:created>
  <dcterms:modified xsi:type="dcterms:W3CDTF">2011-09-28T17:43:24Z</dcterms:modified>
</cp:coreProperties>
</file>