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91905-2FAB-4B9B-8D81-8EF664514A10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E2BA9-FED5-4929-9149-AAA9F57A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Coulomb’s Law in 2D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990600"/>
          </a:xfrm>
        </p:spPr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715000" cy="262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Find the force on the 2nd charge: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681918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Find the net force acting on the test charge.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438400"/>
            <a:ext cx="4953000" cy="259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Diploma Question Alert!</a:t>
            </a:r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2001" y="1600200"/>
            <a:ext cx="65999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determine, quantitatively, the magnitude and direction of the electric force on a </a:t>
            </a:r>
            <a:r>
              <a:rPr lang="en-CA" dirty="0" smtClean="0"/>
              <a:t>point charge </a:t>
            </a:r>
            <a:r>
              <a:rPr lang="en-CA" dirty="0"/>
              <a:t>due to two or more other point charges in a plane.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ex) Two equally charged pith balls are 3.0 cm apart in air </a:t>
            </a:r>
            <a:r>
              <a:rPr lang="en-CA" b="1" dirty="0" smtClean="0"/>
              <a:t>and repel </a:t>
            </a:r>
            <a:r>
              <a:rPr lang="en-CA" b="1" dirty="0"/>
              <a:t>each other with a force of 4.0 x </a:t>
            </a:r>
            <a:r>
              <a:rPr lang="en-CA" b="1" dirty="0" smtClean="0"/>
              <a:t>10</a:t>
            </a:r>
            <a:r>
              <a:rPr lang="en-CA" b="1" baseline="30000" dirty="0" smtClean="0"/>
              <a:t>-5</a:t>
            </a:r>
            <a:r>
              <a:rPr lang="en-CA" b="1" dirty="0" smtClean="0"/>
              <a:t> N</a:t>
            </a:r>
            <a:r>
              <a:rPr lang="en-CA" b="1" dirty="0"/>
              <a:t>. Find the charge </a:t>
            </a:r>
            <a:r>
              <a:rPr lang="en-CA" b="1" dirty="0" smtClean="0"/>
              <a:t>on </a:t>
            </a:r>
            <a:r>
              <a:rPr lang="en-US" b="1" dirty="0" smtClean="0"/>
              <a:t>each </a:t>
            </a:r>
            <a:r>
              <a:rPr lang="en-US" b="1" dirty="0"/>
              <a:t>ball.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Question Alert!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59109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Question Alert!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315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962400"/>
            <a:ext cx="73342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Vector Nature of Coulomb's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CA" b="1" dirty="0" smtClean="0"/>
              <a:t>electric </a:t>
            </a:r>
            <a:r>
              <a:rPr lang="en-CA" b="1" dirty="0"/>
              <a:t>force is a vector, which means it </a:t>
            </a:r>
            <a:r>
              <a:rPr lang="en-CA" b="1" dirty="0" smtClean="0"/>
              <a:t>can be </a:t>
            </a:r>
            <a:r>
              <a:rPr lang="en-CA" b="1" dirty="0"/>
              <a:t>added, subtracted or broken into x and </a:t>
            </a:r>
            <a:r>
              <a:rPr lang="en-CA" b="1" dirty="0" smtClean="0"/>
              <a:t>y components </a:t>
            </a:r>
            <a:r>
              <a:rPr lang="en-CA" b="1" dirty="0"/>
              <a:t>like any other vector</a:t>
            </a:r>
            <a:r>
              <a:rPr lang="en-CA" b="1" dirty="0" smtClean="0"/>
              <a:t>.</a:t>
            </a:r>
          </a:p>
          <a:p>
            <a:pPr>
              <a:buNone/>
            </a:pPr>
            <a:endParaRPr lang="en-CA" b="1" dirty="0"/>
          </a:p>
          <a:p>
            <a:r>
              <a:rPr lang="en-US" b="1" dirty="0" smtClean="0"/>
              <a:t>Mind </a:t>
            </a:r>
            <a:r>
              <a:rPr lang="en-CA" b="1" dirty="0" smtClean="0"/>
              <a:t>your </a:t>
            </a:r>
            <a:r>
              <a:rPr lang="en-CA" b="1" dirty="0"/>
              <a:t>negative signs (for direction only!!!)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Note: Enter the test charge!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A test charge is an imaginary object of set charge </a:t>
            </a:r>
            <a:r>
              <a:rPr lang="en-CA" b="1" dirty="0" smtClean="0"/>
              <a:t>and negligible </a:t>
            </a:r>
            <a:r>
              <a:rPr lang="en-CA" b="1" dirty="0"/>
              <a:t>mass. It is used to determine the direction </a:t>
            </a:r>
            <a:r>
              <a:rPr lang="en-CA" b="1" dirty="0" smtClean="0"/>
              <a:t>of the </a:t>
            </a:r>
            <a:r>
              <a:rPr lang="en-CA" b="1" dirty="0"/>
              <a:t>electric force at a particular position.</a:t>
            </a:r>
          </a:p>
          <a:p>
            <a:r>
              <a:rPr lang="en-CA" b="1" dirty="0"/>
              <a:t>This is probably not what </a:t>
            </a:r>
            <a:r>
              <a:rPr lang="en-CA" b="1" dirty="0" smtClean="0"/>
              <a:t>it </a:t>
            </a:r>
            <a:r>
              <a:rPr lang="en-US" b="1" dirty="0" smtClean="0"/>
              <a:t>looks </a:t>
            </a:r>
            <a:r>
              <a:rPr lang="en-US" b="1" dirty="0"/>
              <a:t>like...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572000"/>
            <a:ext cx="1143000" cy="109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CA" b="1" dirty="0"/>
              <a:t>A test charge Q</a:t>
            </a:r>
            <a:r>
              <a:rPr lang="en-CA" b="1" baseline="-25000" dirty="0"/>
              <a:t>2</a:t>
            </a:r>
            <a:r>
              <a:rPr lang="en-CA" b="1" dirty="0"/>
              <a:t> (q = 2.0 </a:t>
            </a:r>
            <a:r>
              <a:rPr lang="en-CA" b="1" dirty="0" err="1"/>
              <a:t>μC</a:t>
            </a:r>
            <a:r>
              <a:rPr lang="en-CA" b="1" dirty="0"/>
              <a:t>) is placed halfway between a charge </a:t>
            </a:r>
            <a:r>
              <a:rPr lang="en-CA" b="1" dirty="0" smtClean="0"/>
              <a:t>Q</a:t>
            </a:r>
            <a:r>
              <a:rPr lang="en-CA" b="1" baseline="-25000" dirty="0" smtClean="0"/>
              <a:t>1</a:t>
            </a:r>
            <a:r>
              <a:rPr lang="en-CA" b="1" dirty="0" smtClean="0"/>
              <a:t> = </a:t>
            </a:r>
            <a:r>
              <a:rPr lang="en-CA" b="1" dirty="0"/>
              <a:t>6.0 </a:t>
            </a:r>
            <a:r>
              <a:rPr lang="en-CA" b="1" dirty="0" err="1"/>
              <a:t>μC</a:t>
            </a:r>
            <a:r>
              <a:rPr lang="en-CA" b="1" dirty="0"/>
              <a:t> and a charge Q</a:t>
            </a:r>
            <a:r>
              <a:rPr lang="en-CA" b="1" baseline="-25000" dirty="0"/>
              <a:t>3</a:t>
            </a:r>
            <a:r>
              <a:rPr lang="en-CA" b="1" dirty="0"/>
              <a:t> = 4.0 </a:t>
            </a:r>
            <a:r>
              <a:rPr lang="en-CA" b="1" dirty="0" err="1"/>
              <a:t>μC</a:t>
            </a:r>
            <a:r>
              <a:rPr lang="en-CA" b="1" dirty="0"/>
              <a:t> which are 10 cm apart. Find </a:t>
            </a:r>
            <a:r>
              <a:rPr lang="en-CA" b="1" dirty="0" smtClean="0"/>
              <a:t>the force </a:t>
            </a:r>
            <a:r>
              <a:rPr lang="en-CA" b="1" dirty="0"/>
              <a:t>on Q</a:t>
            </a:r>
            <a:r>
              <a:rPr lang="en-CA" b="1" baseline="-25000" dirty="0"/>
              <a:t>2</a:t>
            </a:r>
            <a:r>
              <a:rPr lang="en-CA" b="1" dirty="0"/>
              <a:t> and its direction</a:t>
            </a:r>
            <a:r>
              <a:rPr lang="en-CA" b="1" dirty="0" smtClean="0"/>
              <a:t>.</a:t>
            </a:r>
          </a:p>
          <a:p>
            <a:endParaRPr lang="en-CA" b="1" dirty="0" smtClean="0"/>
          </a:p>
          <a:p>
            <a:pPr>
              <a:buNone/>
            </a:pPr>
            <a:endParaRPr lang="en-CA" b="1" dirty="0"/>
          </a:p>
          <a:p>
            <a:r>
              <a:rPr lang="en-CA" b="1" dirty="0" smtClean="0"/>
              <a:t>Step </a:t>
            </a:r>
            <a:r>
              <a:rPr lang="en-CA" b="1" dirty="0"/>
              <a:t>1: Determine each electric force</a:t>
            </a:r>
            <a:r>
              <a:rPr lang="en-CA" b="1" dirty="0" smtClean="0"/>
              <a:t>.</a:t>
            </a:r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endParaRPr lang="en-CA" b="1" dirty="0"/>
          </a:p>
          <a:p>
            <a:r>
              <a:rPr lang="en-CA" b="1" dirty="0"/>
              <a:t>Step 2: Determine the total force on the testy</a:t>
            </a:r>
            <a:r>
              <a:rPr lang="en-CA" b="1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71800"/>
            <a:ext cx="435972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Find the force on the 3rd charge: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438400"/>
            <a:ext cx="705050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260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Coulomb’s Law in 2D</vt:lpstr>
      <vt:lpstr>Objectives</vt:lpstr>
      <vt:lpstr>Review</vt:lpstr>
      <vt:lpstr>Diploma Question Alert!</vt:lpstr>
      <vt:lpstr>Diploma Question Alert!</vt:lpstr>
      <vt:lpstr>Vector Nature of Coulomb's Law</vt:lpstr>
      <vt:lpstr>Note: Enter the test charge!</vt:lpstr>
      <vt:lpstr>Example:</vt:lpstr>
      <vt:lpstr>Example</vt:lpstr>
      <vt:lpstr>Example</vt:lpstr>
      <vt:lpstr>Example</vt:lpstr>
      <vt:lpstr>Slide 12</vt:lpstr>
      <vt:lpstr>Diploma Question Alert!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Coulomb’s Law in 2D</dc:title>
  <dc:creator>wayde putnam</dc:creator>
  <cp:lastModifiedBy>wayde putnam</cp:lastModifiedBy>
  <cp:revision>2</cp:revision>
  <dcterms:created xsi:type="dcterms:W3CDTF">2010-12-16T18:50:37Z</dcterms:created>
  <dcterms:modified xsi:type="dcterms:W3CDTF">2011-09-21T19:54:08Z</dcterms:modified>
</cp:coreProperties>
</file>