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C97D-0D58-4F7F-ABA1-5995439C5EEA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6C9D-38BA-45AE-A8CD-F6280E02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lasszone.com/books/earth_science/terc/content/visualizations/es1002/es1002page01.cfm?chapter_no=visualiz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68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2484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Earthquakes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1"/>
            <a:ext cx="7620000" cy="68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1"/>
            <a:ext cx="7086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"/>
            <a:ext cx="7467600" cy="6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EPSB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wputnam</cp:lastModifiedBy>
  <cp:revision>5</cp:revision>
  <dcterms:created xsi:type="dcterms:W3CDTF">2010-07-20T17:59:38Z</dcterms:created>
  <dcterms:modified xsi:type="dcterms:W3CDTF">2010-07-23T18:36:16Z</dcterms:modified>
</cp:coreProperties>
</file>