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5A424-5DC0-44CF-B6C0-AFA0ED9BEC0C}" type="datetimeFigureOut">
              <a:rPr lang="en-US" smtClean="0"/>
              <a:pPr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E7EA-8E75-4AB9-AB39-CD92D17A7A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Class/waves/u10l3a.cf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mcybernetics.com/science/physics/electromagnetism2_standing_wave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Loudness vs. Pitch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Pitch is a property of waves that results from the FREQUENCY of a wave.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the lower the frequency (higher wavelengths), the lower the pitch 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the higher the frequency (lower wavelengths), the higher the pitch</a:t>
            </a:r>
          </a:p>
          <a:p>
            <a:pPr lvl="1"/>
            <a:endParaRPr lang="en-US" sz="2000" dirty="0">
              <a:latin typeface="Arial Black" panose="020B0A04020102020204" pitchFamily="34" charset="0"/>
            </a:endParaRPr>
          </a:p>
          <a:p>
            <a:r>
              <a:rPr lang="en-US" sz="2400" dirty="0" smtClean="0">
                <a:latin typeface="Arial Black" panose="020B0A04020102020204" pitchFamily="34" charset="0"/>
              </a:rPr>
              <a:t>Loudness is a property of waves that results from the AMPLITUDE of a wave.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the lower the amplitude, the quieter the sound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the higher the amplitude, the louder the sound</a:t>
            </a:r>
          </a:p>
          <a:p>
            <a:pPr lvl="1"/>
            <a:r>
              <a:rPr lang="en-US" sz="2000" dirty="0" smtClean="0">
                <a:latin typeface="Arial Black" panose="020B0A04020102020204" pitchFamily="34" charset="0"/>
              </a:rPr>
              <a:t>wavelength is independent of amplitude!!</a:t>
            </a:r>
          </a:p>
          <a:p>
            <a:endParaRPr lang="en-US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3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509197" y="5791200"/>
            <a:ext cx="205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Wave Transmission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756831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Standing Wave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-3855"/>
            <a:ext cx="8001000" cy="68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86</Words>
  <Application>Microsoft Office PowerPoint</Application>
  <PresentationFormat>On-screen Show (4:3)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Loudness vs. Pitch</vt:lpstr>
    </vt:vector>
  </TitlesOfParts>
  <Company>EPSB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LHS Teacher</cp:lastModifiedBy>
  <cp:revision>7</cp:revision>
  <dcterms:created xsi:type="dcterms:W3CDTF">2010-07-26T14:57:25Z</dcterms:created>
  <dcterms:modified xsi:type="dcterms:W3CDTF">2014-01-10T21:24:39Z</dcterms:modified>
</cp:coreProperties>
</file>