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C552-AC6B-4A20-B246-345A69D15740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F0C3-35CC-4497-B123-E812CEC5D5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EPSB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wputnam</cp:lastModifiedBy>
  <cp:revision>3</cp:revision>
  <dcterms:created xsi:type="dcterms:W3CDTF">2010-07-20T16:26:05Z</dcterms:created>
  <dcterms:modified xsi:type="dcterms:W3CDTF">2010-07-20T16:55:37Z</dcterms:modified>
</cp:coreProperties>
</file>