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9052-870D-4780-BAB6-7C5AAC3A1AB6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BEA4-FDF5-420B-88D4-1A321BCD58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-1"/>
            <a:ext cx="6477000" cy="925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-1"/>
            <a:ext cx="7543800" cy="686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7</cp:revision>
  <dcterms:created xsi:type="dcterms:W3CDTF">2010-07-19T18:12:42Z</dcterms:created>
  <dcterms:modified xsi:type="dcterms:W3CDTF">2010-07-19T19:14:14Z</dcterms:modified>
</cp:coreProperties>
</file>