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4429-C046-43EE-9457-847816EFEC34}" type="datetimeFigureOut">
              <a:rPr lang="en-US" smtClean="0"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7181-335E-4ED7-B9E0-4CCF8DAB7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01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077200" cy="684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2</cp:revision>
  <dcterms:created xsi:type="dcterms:W3CDTF">2010-07-22T14:57:43Z</dcterms:created>
  <dcterms:modified xsi:type="dcterms:W3CDTF">2010-07-22T15:10:56Z</dcterms:modified>
</cp:coreProperties>
</file>