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BC489-5434-45C5-A2F0-A003CC7C1410}" type="datetimeFigureOut">
              <a:rPr lang="en-US" smtClean="0"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10297-E9CA-42EE-A1F0-BA6715339F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EPSB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wputnam</cp:lastModifiedBy>
  <cp:revision>15</cp:revision>
  <dcterms:created xsi:type="dcterms:W3CDTF">2010-07-19T14:56:27Z</dcterms:created>
  <dcterms:modified xsi:type="dcterms:W3CDTF">2010-07-19T17:22:05Z</dcterms:modified>
</cp:coreProperties>
</file>