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39A9-E660-4D08-AF41-8683395CF373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A0A-07BA-4F17-976D-12725629D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39A9-E660-4D08-AF41-8683395CF373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A0A-07BA-4F17-976D-12725629D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39A9-E660-4D08-AF41-8683395CF373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A0A-07BA-4F17-976D-12725629D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39A9-E660-4D08-AF41-8683395CF373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A0A-07BA-4F17-976D-12725629D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39A9-E660-4D08-AF41-8683395CF373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A0A-07BA-4F17-976D-12725629D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39A9-E660-4D08-AF41-8683395CF373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A0A-07BA-4F17-976D-12725629D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39A9-E660-4D08-AF41-8683395CF373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A0A-07BA-4F17-976D-12725629D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39A9-E660-4D08-AF41-8683395CF373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A0A-07BA-4F17-976D-12725629D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39A9-E660-4D08-AF41-8683395CF373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A0A-07BA-4F17-976D-12725629D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39A9-E660-4D08-AF41-8683395CF373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A0A-07BA-4F17-976D-12725629D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39A9-E660-4D08-AF41-8683395CF373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A0A-07BA-4F17-976D-12725629D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739A9-E660-4D08-AF41-8683395CF373}" type="datetimeFigureOut">
              <a:rPr lang="en-US" smtClean="0"/>
              <a:t>7/14/2010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52A0A-07BA-4F17-976D-12725629D8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8001000" cy="675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EPSB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wputnam</dc:creator>
  <cp:lastModifiedBy>wputnam</cp:lastModifiedBy>
  <cp:revision>29</cp:revision>
  <dcterms:created xsi:type="dcterms:W3CDTF">2010-07-14T14:55:37Z</dcterms:created>
  <dcterms:modified xsi:type="dcterms:W3CDTF">2010-07-14T19:42:29Z</dcterms:modified>
</cp:coreProperties>
</file>