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EE97-0162-437D-8225-4A6DB1B6A9E1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3A4E-CEC8-47B5-8A6A-474FC4EB0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5181600" cy="678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4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44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9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4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3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wayde putnam</cp:lastModifiedBy>
  <cp:revision>3</cp:revision>
  <dcterms:created xsi:type="dcterms:W3CDTF">2010-07-13T18:45:17Z</dcterms:created>
  <dcterms:modified xsi:type="dcterms:W3CDTF">2010-12-07T17:31:48Z</dcterms:modified>
</cp:coreProperties>
</file>