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B8-6B85-4053-9FFC-B0DE31C66523}" type="datetimeFigureOut">
              <a:rPr lang="en-US" smtClean="0"/>
              <a:t>7/15/2010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B26F1-A2C2-434E-982D-26F361CCA5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B8-6B85-4053-9FFC-B0DE31C66523}" type="datetimeFigureOut">
              <a:rPr lang="en-US" smtClean="0"/>
              <a:t>7/15/2010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B26F1-A2C2-434E-982D-26F361CCA5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B8-6B85-4053-9FFC-B0DE31C66523}" type="datetimeFigureOut">
              <a:rPr lang="en-US" smtClean="0"/>
              <a:t>7/15/2010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B26F1-A2C2-434E-982D-26F361CCA5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B8-6B85-4053-9FFC-B0DE31C66523}" type="datetimeFigureOut">
              <a:rPr lang="en-US" smtClean="0"/>
              <a:t>7/15/2010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B26F1-A2C2-434E-982D-26F361CCA5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B8-6B85-4053-9FFC-B0DE31C66523}" type="datetimeFigureOut">
              <a:rPr lang="en-US" smtClean="0"/>
              <a:t>7/15/2010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B26F1-A2C2-434E-982D-26F361CCA5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B8-6B85-4053-9FFC-B0DE31C66523}" type="datetimeFigureOut">
              <a:rPr lang="en-US" smtClean="0"/>
              <a:t>7/15/2010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B26F1-A2C2-434E-982D-26F361CCA5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B8-6B85-4053-9FFC-B0DE31C66523}" type="datetimeFigureOut">
              <a:rPr lang="en-US" smtClean="0"/>
              <a:t>7/15/2010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B26F1-A2C2-434E-982D-26F361CCA5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B8-6B85-4053-9FFC-B0DE31C66523}" type="datetimeFigureOut">
              <a:rPr lang="en-US" smtClean="0"/>
              <a:t>7/15/2010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B26F1-A2C2-434E-982D-26F361CCA5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B8-6B85-4053-9FFC-B0DE31C66523}" type="datetimeFigureOut">
              <a:rPr lang="en-US" smtClean="0"/>
              <a:t>7/15/2010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B26F1-A2C2-434E-982D-26F361CCA5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B8-6B85-4053-9FFC-B0DE31C66523}" type="datetimeFigureOut">
              <a:rPr lang="en-US" smtClean="0"/>
              <a:t>7/15/2010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B26F1-A2C2-434E-982D-26F361CCA5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B8-6B85-4053-9FFC-B0DE31C66523}" type="datetimeFigureOut">
              <a:rPr lang="en-US" smtClean="0"/>
              <a:t>7/15/2010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B26F1-A2C2-434E-982D-26F361CCA5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A6FB8-6B85-4053-9FFC-B0DE31C66523}" type="datetimeFigureOut">
              <a:rPr lang="en-US" smtClean="0"/>
              <a:t>7/15/2010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B26F1-A2C2-434E-982D-26F361CCA5E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-23730"/>
            <a:ext cx="7620000" cy="688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04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63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63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04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0"/>
            <a:ext cx="7162800" cy="6828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04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63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63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63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63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04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63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63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63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63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63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On-screen Show (4:3)</PresentationFormat>
  <Paragraphs>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>EPSB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wputnam</dc:creator>
  <cp:lastModifiedBy>wputnam</cp:lastModifiedBy>
  <cp:revision>1</cp:revision>
  <dcterms:created xsi:type="dcterms:W3CDTF">2010-07-15T13:55:36Z</dcterms:created>
  <dcterms:modified xsi:type="dcterms:W3CDTF">2010-07-15T14:04:38Z</dcterms:modified>
</cp:coreProperties>
</file>