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43E6-A742-4D85-B44D-DA79899ADE12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D583-DDB2-4D21-BBE2-5E1C18D639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4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1</cp:revision>
  <dcterms:created xsi:type="dcterms:W3CDTF">2010-07-13T18:35:30Z</dcterms:created>
  <dcterms:modified xsi:type="dcterms:W3CDTF">2010-07-13T18:44:50Z</dcterms:modified>
</cp:coreProperties>
</file>