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A258-9C9D-4D72-B76E-F8F07DC9CED9}" type="datetimeFigureOut">
              <a:rPr lang="en-US" smtClean="0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006C-2D39-4CE0-90FA-51657E0D3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File:Atwoo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257800" cy="4953000"/>
          </a:xfrm>
        </p:spPr>
        <p:txBody>
          <a:bodyPr/>
          <a:lstStyle/>
          <a:p>
            <a:r>
              <a:rPr lang="en-CA" dirty="0" smtClean="0"/>
              <a:t>Forces affecting m</a:t>
            </a:r>
            <a:r>
              <a:rPr lang="en-CA" baseline="-25000" dirty="0" smtClean="0"/>
              <a:t>1</a:t>
            </a:r>
            <a:r>
              <a:rPr lang="en-CA" dirty="0" smtClean="0"/>
              <a:t>:</a:t>
            </a:r>
          </a:p>
          <a:p>
            <a:r>
              <a:rPr lang="en-CA" dirty="0" smtClean="0"/>
              <a:t>Forces affecting m</a:t>
            </a:r>
            <a:r>
              <a:rPr lang="en-CA" baseline="-25000" dirty="0" smtClean="0"/>
              <a:t>2</a:t>
            </a:r>
            <a:r>
              <a:rPr lang="en-CA" dirty="0" smtClean="0"/>
              <a:t>:</a:t>
            </a:r>
          </a:p>
          <a:p>
            <a:r>
              <a:rPr lang="en-CA" dirty="0" smtClean="0"/>
              <a:t>and adding the two previous equations we obtain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and our concluding formula for acceleration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thumb/c/cb/Atwood.svg/220px-Atwood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20955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03571" y="175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= T – m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5342" y="2362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= m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 – 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886201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 + m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 = m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g – m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657600" y="5486397"/>
                <a:ext cx="2819400" cy="983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/>
                        <m:t>𝑎</m:t>
                      </m:r>
                      <m:r>
                        <a:rPr lang="en-US" sz="2800" i="1"/>
                        <m:t>=</m:t>
                      </m:r>
                      <m:f>
                        <m:fPr>
                          <m:ctrlPr>
                            <a:rPr lang="en-US" sz="2800" i="1"/>
                          </m:ctrlPr>
                        </m:fPr>
                        <m:num>
                          <m:r>
                            <a:rPr lang="en-US" sz="2800" i="1"/>
                            <m:t>𝑔</m:t>
                          </m:r>
                          <m:r>
                            <a:rPr lang="en-US" sz="2800" i="1"/>
                            <m:t>(</m:t>
                          </m:r>
                          <m:sSub>
                            <m:sSubPr>
                              <m:ctrlPr>
                                <a:rPr lang="en-US" sz="2800" i="1"/>
                              </m:ctrlPr>
                            </m:sSubPr>
                            <m:e>
                              <m:r>
                                <a:rPr lang="en-US" sz="2800" i="1"/>
                                <m:t>𝑚</m:t>
                              </m:r>
                            </m:e>
                            <m:sub>
                              <m:r>
                                <a:rPr lang="en-US" sz="2800" i="1"/>
                                <m:t>2</m:t>
                              </m:r>
                            </m:sub>
                          </m:sSub>
                          <m:r>
                            <a:rPr lang="en-US" sz="2800" i="1"/>
                            <m:t>−</m:t>
                          </m:r>
                          <m:sSub>
                            <m:sSubPr>
                              <m:ctrlPr>
                                <a:rPr lang="en-US" sz="2800" i="1"/>
                              </m:ctrlPr>
                            </m:sSubPr>
                            <m:e>
                              <m:r>
                                <a:rPr lang="en-US" sz="2800" i="1"/>
                                <m:t>𝑚</m:t>
                              </m:r>
                            </m:e>
                            <m:sub>
                              <m:r>
                                <a:rPr lang="en-US" sz="2800" i="1"/>
                                <m:t>1</m:t>
                              </m:r>
                            </m:sub>
                          </m:sSub>
                          <m:r>
                            <a:rPr lang="en-US" sz="2800" i="1"/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/>
                              </m:ctrlPr>
                            </m:sSubPr>
                            <m:e>
                              <m:r>
                                <a:rPr lang="en-US" sz="2800" i="1"/>
                                <m:t>𝑚</m:t>
                              </m:r>
                            </m:e>
                            <m:sub>
                              <m:r>
                                <a:rPr lang="en-US" sz="2800" i="1"/>
                                <m:t>1</m:t>
                              </m:r>
                            </m:sub>
                          </m:sSub>
                          <m:r>
                            <a:rPr lang="en-US" sz="2800" i="1"/>
                            <m:t>+</m:t>
                          </m:r>
                          <m:sSub>
                            <m:sSubPr>
                              <m:ctrlPr>
                                <a:rPr lang="en-US" sz="2800" i="1"/>
                              </m:ctrlPr>
                            </m:sSubPr>
                            <m:e>
                              <m:r>
                                <a:rPr lang="en-US" sz="2800" i="1"/>
                                <m:t>𝑚</m:t>
                              </m:r>
                            </m:e>
                            <m:sub>
                              <m:r>
                                <a:rPr lang="en-US" sz="2800" i="1"/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486397"/>
                <a:ext cx="2819400" cy="9834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Solving for a in the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previous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formulas, then equating the two formulas (thus getting rid of a)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, and solving for T we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get: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7000" y="3200400"/>
          <a:ext cx="319591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3" imgW="787320" imgH="431640" progId="Equation.DSMT4">
                  <p:embed/>
                </p:oleObj>
              </mc:Choice>
              <mc:Fallback>
                <p:oleObj name="Equation" r:id="rId3" imgW="7873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00400"/>
                        <a:ext cx="3195918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924800" cy="685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229600" cy="682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93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Tension</vt:lpstr>
      <vt:lpstr>Tension Continued</vt:lpstr>
      <vt:lpstr>PowerPoint Presentation</vt:lpstr>
    </vt:vector>
  </TitlesOfParts>
  <Company>EPSB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wputnam</dc:creator>
  <cp:lastModifiedBy>EPSB</cp:lastModifiedBy>
  <cp:revision>9</cp:revision>
  <dcterms:created xsi:type="dcterms:W3CDTF">2010-07-14T14:42:30Z</dcterms:created>
  <dcterms:modified xsi:type="dcterms:W3CDTF">2012-07-11T15:07:24Z</dcterms:modified>
</cp:coreProperties>
</file>