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DA60-AEEF-4A34-A3EB-85ACEC381088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67AD-3D30-47B8-9E42-C61C814F51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4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1</cp:revision>
  <dcterms:created xsi:type="dcterms:W3CDTF">2010-07-13T13:56:50Z</dcterms:created>
  <dcterms:modified xsi:type="dcterms:W3CDTF">2010-07-13T14:00:50Z</dcterms:modified>
</cp:coreProperties>
</file>