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172A-CDFE-4341-B34C-5008EFF82EF7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4986-5C5F-4AB2-A2AA-2DA37DD94E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9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788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3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wputnam</dc:creator>
  <cp:lastModifiedBy>EPSB</cp:lastModifiedBy>
  <cp:revision>4</cp:revision>
  <dcterms:created xsi:type="dcterms:W3CDTF">2010-07-07T15:45:48Z</dcterms:created>
  <dcterms:modified xsi:type="dcterms:W3CDTF">2015-07-06T18:27:57Z</dcterms:modified>
</cp:coreProperties>
</file>