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48161-A22E-4736-A955-8BBFD3B461D5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E63E-4730-4A80-9977-2D8D25F546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8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8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8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8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2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8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1</cp:revision>
  <dcterms:created xsi:type="dcterms:W3CDTF">2010-07-07T14:52:14Z</dcterms:created>
  <dcterms:modified xsi:type="dcterms:W3CDTF">2010-07-07T14:59:07Z</dcterms:modified>
</cp:coreProperties>
</file>