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66DE-BF26-4354-9631-AB80FA4995D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E40E6-0B8D-42AE-A85C-95D88B340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3" y="995363"/>
            <a:ext cx="90201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24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lvl="2"/>
            <a:r>
              <a:rPr lang="en-US" sz="2000" u="sng" dirty="0"/>
              <a:t>Question</a:t>
            </a:r>
          </a:p>
          <a:p>
            <a:pPr lvl="2"/>
            <a:r>
              <a:rPr lang="en-US" sz="2000" dirty="0"/>
              <a:t>If Darcy walks 10 m north, 4 m west, and 7 m south:</a:t>
            </a:r>
          </a:p>
          <a:p>
            <a:pPr lvl="2"/>
            <a:r>
              <a:rPr lang="en-US" sz="2000" dirty="0"/>
              <a:t>a)	Calculate his distance travelled.</a:t>
            </a:r>
          </a:p>
          <a:p>
            <a:pPr lvl="2"/>
            <a:r>
              <a:rPr lang="en-US" sz="2000" dirty="0"/>
              <a:t>b)	Calculate his displacement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63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19100"/>
            <a:ext cx="7620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16" y="685800"/>
            <a:ext cx="9114384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78256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763000" cy="685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On-screen Show (4:3)</PresentationFormat>
  <Paragraphs>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Wayde Putnam LHS</cp:lastModifiedBy>
  <cp:revision>2</cp:revision>
  <dcterms:created xsi:type="dcterms:W3CDTF">2010-07-05T18:44:16Z</dcterms:created>
  <dcterms:modified xsi:type="dcterms:W3CDTF">2014-09-10T20:42:55Z</dcterms:modified>
</cp:coreProperties>
</file>